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60" r:id="rId6"/>
    <p:sldId id="371" r:id="rId7"/>
    <p:sldId id="360" r:id="rId8"/>
    <p:sldId id="339" r:id="rId9"/>
    <p:sldId id="355" r:id="rId10"/>
    <p:sldId id="362" r:id="rId11"/>
    <p:sldId id="372" r:id="rId12"/>
    <p:sldId id="270" r:id="rId13"/>
    <p:sldId id="356" r:id="rId14"/>
    <p:sldId id="361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3" r:id="rId23"/>
    <p:sldId id="377" r:id="rId24"/>
    <p:sldId id="374" r:id="rId25"/>
    <p:sldId id="370" r:id="rId26"/>
    <p:sldId id="375" r:id="rId27"/>
    <p:sldId id="378" r:id="rId28"/>
  </p:sldIdLst>
  <p:sldSz cx="12801600" cy="9601200" type="A3"/>
  <p:notesSz cx="6797675" cy="9928225"/>
  <p:defaultTextStyle>
    <a:defPPr>
      <a:defRPr lang="ko-KR"/>
    </a:defPPr>
    <a:lvl1pPr marL="0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1221913" rtl="0" eaLnBrk="1" latinLnBrk="1" hangingPunct="1">
      <a:defRPr sz="24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438" userDrawn="1">
          <p15:clr>
            <a:srgbClr val="A4A3A4"/>
          </p15:clr>
        </p15:guide>
        <p15:guide id="2" orient="horz" pos="1690" userDrawn="1">
          <p15:clr>
            <a:srgbClr val="A4A3A4"/>
          </p15:clr>
        </p15:guide>
        <p15:guide id="3" pos="7490" userDrawn="1">
          <p15:clr>
            <a:srgbClr val="A4A3A4"/>
          </p15:clr>
        </p15:guide>
        <p15:guide id="4" pos="574" userDrawn="1">
          <p15:clr>
            <a:srgbClr val="A4A3A4"/>
          </p15:clr>
        </p15:guide>
        <p15:guide id="5" pos="4032" userDrawn="1">
          <p15:clr>
            <a:srgbClr val="A4A3A4"/>
          </p15:clr>
        </p15:guide>
        <p15:guide id="6" pos="222" userDrawn="1">
          <p15:clr>
            <a:srgbClr val="A4A3A4"/>
          </p15:clr>
        </p15:guide>
        <p15:guide id="7" pos="7842" userDrawn="1">
          <p15:clr>
            <a:srgbClr val="A4A3A4"/>
          </p15:clr>
        </p15:guide>
        <p15:guide id="8" orient="horz" pos="1119" userDrawn="1">
          <p15:clr>
            <a:srgbClr val="A4A3A4"/>
          </p15:clr>
        </p15:guide>
        <p15:guide id="9" orient="horz" pos="4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  <p15:guide id="3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EAEAEA"/>
    <a:srgbClr val="F2F2F2"/>
    <a:srgbClr val="FF33CC"/>
    <a:srgbClr val="00CC00"/>
    <a:srgbClr val="039BE7"/>
    <a:srgbClr val="595959"/>
    <a:srgbClr val="7F7F7F"/>
    <a:srgbClr val="3399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5" autoAdjust="0"/>
  </p:normalViewPr>
  <p:slideViewPr>
    <p:cSldViewPr>
      <p:cViewPr varScale="1">
        <p:scale>
          <a:sx n="82" d="100"/>
          <a:sy n="82" d="100"/>
        </p:scale>
        <p:origin x="1518" y="108"/>
      </p:cViewPr>
      <p:guideLst>
        <p:guide orient="horz" pos="5438"/>
        <p:guide orient="horz" pos="1690"/>
        <p:guide pos="7490"/>
        <p:guide pos="574"/>
        <p:guide pos="4032"/>
        <p:guide pos="222"/>
        <p:guide pos="7842"/>
        <p:guide orient="horz" pos="1119"/>
        <p:guide orient="horz" pos="49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274" y="58"/>
      </p:cViewPr>
      <p:guideLst>
        <p:guide orient="horz" pos="3127"/>
        <p:guide pos="2101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997" y="1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E509C9-7006-4EEF-AE0A-F60A68CFABC4}" type="datetimeFigureOut">
              <a:rPr lang="ko-KR" altLang="en-US" smtClean="0"/>
              <a:pPr/>
              <a:t>2022-09-04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0224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997" y="9430224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5D320A-A8AF-4B3E-BD67-EE5ADA87D3B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8642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997" y="1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8B3E8-78D5-42AF-92B2-138AC5B36093}" type="datetimeFigureOut">
              <a:rPr lang="ko-KR" altLang="en-US" smtClean="0"/>
              <a:pPr/>
              <a:t>2022-09-04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130" y="4715907"/>
            <a:ext cx="5439416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224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997" y="9430224"/>
            <a:ext cx="2946084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21B9-838A-44D3-89D5-5DB0505CE71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0527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1221913" rtl="0" eaLnBrk="1" latinLnBrk="1" hangingPunct="1">
      <a:defRPr sz="160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82693" y="7036760"/>
            <a:ext cx="481242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1282693" y="9005570"/>
            <a:ext cx="5955617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>
            <a:spAutoFit/>
          </a:bodyPr>
          <a:lstStyle/>
          <a:p>
            <a:pPr eaLnBrk="0" hangingPunct="0"/>
            <a:r>
              <a:rPr lang="en-US" altLang="ko-KR" sz="900" dirty="0">
                <a:solidFill>
                  <a:prstClr val="black"/>
                </a:solidFill>
              </a:rPr>
              <a:t>Copyright © 2015 Samsung SDS Co., Ltd. All rights reserved   |  Confidential </a:t>
            </a:r>
          </a:p>
        </p:txBody>
      </p:sp>
      <p:sp>
        <p:nvSpPr>
          <p:cNvPr id="26" name="내용 개체 틀 25"/>
          <p:cNvSpPr>
            <a:spLocks noGrp="1"/>
          </p:cNvSpPr>
          <p:nvPr userDrawn="1">
            <p:ph sz="quarter" idx="13"/>
          </p:nvPr>
        </p:nvSpPr>
        <p:spPr>
          <a:xfrm>
            <a:off x="1282694" y="7486943"/>
            <a:ext cx="4812427" cy="1245294"/>
          </a:xfrm>
        </p:spPr>
        <p:txBody>
          <a:bodyPr lIns="0"/>
          <a:lstStyle>
            <a:lvl1pPr marL="0" indent="0">
              <a:buNone/>
              <a:defRPr sz="1500" b="1">
                <a:solidFill>
                  <a:srgbClr val="7F7F7F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 userDrawn="1">
            <p:ph sz="quarter" idx="14" hasCustomPrompt="1"/>
          </p:nvPr>
        </p:nvSpPr>
        <p:spPr>
          <a:xfrm>
            <a:off x="1282694" y="2240211"/>
            <a:ext cx="4812428" cy="1109027"/>
          </a:xfrm>
        </p:spPr>
        <p:txBody>
          <a:bodyPr lIns="0">
            <a:noAutofit/>
          </a:bodyPr>
          <a:lstStyle>
            <a:lvl1pPr marL="0" indent="0">
              <a:buNone/>
              <a:defRPr sz="33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0" name="내용 개체 틀 29"/>
          <p:cNvSpPr>
            <a:spLocks noGrp="1"/>
          </p:cNvSpPr>
          <p:nvPr userDrawn="1">
            <p:ph sz="quarter" idx="15" hasCustomPrompt="1"/>
          </p:nvPr>
        </p:nvSpPr>
        <p:spPr>
          <a:xfrm>
            <a:off x="1282694" y="4308455"/>
            <a:ext cx="4812428" cy="806767"/>
          </a:xfrm>
        </p:spPr>
        <p:txBody>
          <a:bodyPr lIns="0">
            <a:noAutofit/>
          </a:bodyPr>
          <a:lstStyle>
            <a:lvl1pPr marL="0" indent="0">
              <a:buNone/>
              <a:defRPr sz="2600">
                <a:solidFill>
                  <a:srgbClr val="7F7F7F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  <p:grpSp>
        <p:nvGrpSpPr>
          <p:cNvPr id="14" name="Group 40"/>
          <p:cNvGrpSpPr/>
          <p:nvPr/>
        </p:nvGrpSpPr>
        <p:grpSpPr>
          <a:xfrm>
            <a:off x="1017563" y="1675453"/>
            <a:ext cx="4954708" cy="4643096"/>
            <a:chOff x="787400" y="1219200"/>
            <a:chExt cx="3834000" cy="3316497"/>
          </a:xfrm>
        </p:grpSpPr>
        <p:sp>
          <p:nvSpPr>
            <p:cNvPr id="16" name="Freeform 38"/>
            <p:cNvSpPr/>
            <p:nvPr/>
          </p:nvSpPr>
          <p:spPr>
            <a:xfrm>
              <a:off x="787400" y="1219200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08A4E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  <p:sp>
          <p:nvSpPr>
            <p:cNvPr id="17" name="Freeform 39"/>
            <p:cNvSpPr/>
            <p:nvPr/>
          </p:nvSpPr>
          <p:spPr>
            <a:xfrm rot="10800000">
              <a:off x="787400" y="4305297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08A4E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</p:grpSp>
    </p:spTree>
    <p:extLst>
      <p:ext uri="{BB962C8B-B14F-4D97-AF65-F5344CB8AC3E}">
        <p14:creationId xmlns:p14="http://schemas.microsoft.com/office/powerpoint/2010/main" val="191572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0886" y="1306762"/>
            <a:ext cx="10979834" cy="1074370"/>
          </a:xfrm>
        </p:spPr>
        <p:txBody>
          <a:bodyPr lIns="0" rIns="0" anchor="t" anchorCtr="0">
            <a:normAutofit/>
          </a:bodyPr>
          <a:lstStyle>
            <a:lvl1pPr marL="0" indent="0">
              <a:buNone/>
              <a:defRPr sz="1800">
                <a:solidFill>
                  <a:srgbClr val="595959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0" y="1"/>
            <a:ext cx="12801600" cy="122450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EAEAEA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sz="2405">
              <a:solidFill>
                <a:prstClr val="black"/>
              </a:solidFill>
            </a:endParaRPr>
          </a:p>
        </p:txBody>
      </p:sp>
      <p:grpSp>
        <p:nvGrpSpPr>
          <p:cNvPr id="9" name="그룹 103"/>
          <p:cNvGrpSpPr/>
          <p:nvPr/>
        </p:nvGrpSpPr>
        <p:grpSpPr>
          <a:xfrm>
            <a:off x="352129" y="107626"/>
            <a:ext cx="257183" cy="1031688"/>
            <a:chOff x="4304895" y="1772816"/>
            <a:chExt cx="199011" cy="736920"/>
          </a:xfrm>
        </p:grpSpPr>
        <p:sp>
          <p:nvSpPr>
            <p:cNvPr id="19" name="직사각형 18"/>
            <p:cNvSpPr/>
            <p:nvPr/>
          </p:nvSpPr>
          <p:spPr>
            <a:xfrm>
              <a:off x="4304928" y="1772817"/>
              <a:ext cx="91974" cy="720079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304895" y="2420889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304895" y="1772816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그룹 129"/>
          <p:cNvGrpSpPr/>
          <p:nvPr/>
        </p:nvGrpSpPr>
        <p:grpSpPr>
          <a:xfrm flipH="1">
            <a:off x="12192289" y="107626"/>
            <a:ext cx="257183" cy="1031688"/>
            <a:chOff x="4304895" y="1772816"/>
            <a:chExt cx="199011" cy="736920"/>
          </a:xfrm>
        </p:grpSpPr>
        <p:sp>
          <p:nvSpPr>
            <p:cNvPr id="16" name="직사각형 15"/>
            <p:cNvSpPr/>
            <p:nvPr/>
          </p:nvSpPr>
          <p:spPr>
            <a:xfrm>
              <a:off x="4304928" y="1772817"/>
              <a:ext cx="91974" cy="720079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304895" y="2420889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304895" y="1772816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</p:grp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867911" y="257622"/>
            <a:ext cx="10804685" cy="657895"/>
          </a:xfrm>
        </p:spPr>
        <p:txBody>
          <a:bodyPr lIns="0" anchor="ctr" anchorCtr="0">
            <a:normAutofit/>
          </a:bodyPr>
          <a:lstStyle>
            <a:lvl1pPr algn="l">
              <a:defRPr sz="2200" b="1" cap="none">
                <a:solidFill>
                  <a:srgbClr val="039BE7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7" name="내용 개체 틀 26"/>
          <p:cNvSpPr>
            <a:spLocks noGrp="1"/>
          </p:cNvSpPr>
          <p:nvPr userDrawn="1">
            <p:ph sz="quarter" idx="13"/>
          </p:nvPr>
        </p:nvSpPr>
        <p:spPr>
          <a:xfrm>
            <a:off x="7897429" y="383332"/>
            <a:ext cx="4001910" cy="502285"/>
          </a:xfrm>
        </p:spPr>
        <p:txBody>
          <a:bodyPr lIns="0" rIns="0">
            <a:noAutofit/>
          </a:bodyPr>
          <a:lstStyle>
            <a:lvl1pPr marL="0" indent="0" algn="r">
              <a:buNone/>
              <a:defRPr sz="1200">
                <a:solidFill>
                  <a:srgbClr val="039BE7"/>
                </a:solidFill>
              </a:defRPr>
            </a:lvl1pPr>
            <a:lvl2pPr algn="r">
              <a:defRPr sz="1200">
                <a:solidFill>
                  <a:srgbClr val="039BE7"/>
                </a:solidFill>
              </a:defRPr>
            </a:lvl2pPr>
            <a:lvl3pPr algn="r">
              <a:defRPr sz="1200">
                <a:solidFill>
                  <a:srgbClr val="039BE7"/>
                </a:solidFill>
              </a:defRPr>
            </a:lvl3pPr>
            <a:lvl4pPr algn="r">
              <a:defRPr sz="1200">
                <a:solidFill>
                  <a:srgbClr val="039BE7"/>
                </a:solidFill>
              </a:defRPr>
            </a:lvl4pPr>
            <a:lvl5pPr algn="r">
              <a:defRPr sz="1200">
                <a:solidFill>
                  <a:srgbClr val="039BE7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957031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표지 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표지 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801600" cy="9601200"/>
          </a:xfrm>
          <a:prstGeom prst="rect">
            <a:avLst/>
          </a:prstGeom>
          <a:solidFill>
            <a:srgbClr val="3399FF"/>
          </a:solidFill>
          <a:ln w="127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latinLnBrk="0">
              <a:defRPr/>
            </a:pPr>
            <a:endParaRPr lang="ko-KR" altLang="en-US" sz="1600" kern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표지 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801600" cy="9601200"/>
          </a:xfrm>
          <a:prstGeom prst="rect">
            <a:avLst/>
          </a:prstGeom>
          <a:gradFill flip="none" rotWithShape="1">
            <a:gsLst>
              <a:gs pos="16000">
                <a:schemeClr val="tx2">
                  <a:shade val="30000"/>
                  <a:satMod val="115000"/>
                </a:schemeClr>
              </a:gs>
              <a:gs pos="100000">
                <a:srgbClr val="0070C0"/>
              </a:gs>
            </a:gsLst>
            <a:lin ang="18900000" scaled="1"/>
            <a:tileRect/>
          </a:gra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801600" cy="8732203"/>
          </a:xfrm>
          <a:prstGeom prst="rect">
            <a:avLst/>
          </a:prstGeom>
          <a:solidFill>
            <a:srgbClr val="3399FF"/>
          </a:solidFill>
          <a:ln w="127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latinLnBrk="0">
              <a:defRPr/>
            </a:pPr>
            <a:endParaRPr lang="ko-KR" altLang="en-US" sz="1600" kern="0" dirty="0">
              <a:solidFill>
                <a:srgbClr val="000000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 userDrawn="1">
            <p:ph type="subTitle" idx="1"/>
          </p:nvPr>
        </p:nvSpPr>
        <p:spPr>
          <a:xfrm>
            <a:off x="1282693" y="7036760"/>
            <a:ext cx="481242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26" name="내용 개체 틀 25"/>
          <p:cNvSpPr>
            <a:spLocks noGrp="1"/>
          </p:cNvSpPr>
          <p:nvPr userDrawn="1">
            <p:ph sz="quarter" idx="13"/>
          </p:nvPr>
        </p:nvSpPr>
        <p:spPr>
          <a:xfrm>
            <a:off x="1282694" y="7486942"/>
            <a:ext cx="4812427" cy="1245261"/>
          </a:xfrm>
        </p:spPr>
        <p:txBody>
          <a:bodyPr lIns="0"/>
          <a:lstStyle>
            <a:lvl1pPr marL="0" indent="0">
              <a:buNone/>
              <a:defRPr sz="1500" b="1">
                <a:solidFill>
                  <a:schemeClr val="bg1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 userDrawn="1">
            <p:ph sz="quarter" idx="14" hasCustomPrompt="1"/>
          </p:nvPr>
        </p:nvSpPr>
        <p:spPr>
          <a:xfrm>
            <a:off x="1282694" y="2240211"/>
            <a:ext cx="4812428" cy="1109027"/>
          </a:xfrm>
        </p:spPr>
        <p:txBody>
          <a:bodyPr lIns="0">
            <a:noAutofit/>
          </a:bodyPr>
          <a:lstStyle>
            <a:lvl1pPr marL="0" indent="0">
              <a:buNone/>
              <a:defRPr sz="33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0" name="내용 개체 틀 29"/>
          <p:cNvSpPr>
            <a:spLocks noGrp="1"/>
          </p:cNvSpPr>
          <p:nvPr userDrawn="1">
            <p:ph sz="quarter" idx="15" hasCustomPrompt="1"/>
          </p:nvPr>
        </p:nvSpPr>
        <p:spPr>
          <a:xfrm>
            <a:off x="1282694" y="4349607"/>
            <a:ext cx="4812428" cy="806767"/>
          </a:xfrm>
        </p:spPr>
        <p:txBody>
          <a:bodyPr lIns="0">
            <a:no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1017563" y="1706881"/>
            <a:ext cx="4954708" cy="4643096"/>
            <a:chOff x="787400" y="1219200"/>
            <a:chExt cx="3834000" cy="3316497"/>
          </a:xfrm>
        </p:grpSpPr>
        <p:sp>
          <p:nvSpPr>
            <p:cNvPr id="46" name="Freeform 13"/>
            <p:cNvSpPr/>
            <p:nvPr/>
          </p:nvSpPr>
          <p:spPr>
            <a:xfrm>
              <a:off x="787400" y="1219200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  <p:sp>
          <p:nvSpPr>
            <p:cNvPr id="47" name="Freeform 17"/>
            <p:cNvSpPr/>
            <p:nvPr/>
          </p:nvSpPr>
          <p:spPr>
            <a:xfrm rot="10800000">
              <a:off x="787400" y="4305297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</p:grpSp>
    </p:spTree>
    <p:extLst>
      <p:ext uri="{BB962C8B-B14F-4D97-AF65-F5344CB8AC3E}">
        <p14:creationId xmlns:p14="http://schemas.microsoft.com/office/powerpoint/2010/main" val="392693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12801600" cy="8738484"/>
          </a:xfrm>
          <a:prstGeom prst="rect">
            <a:avLst/>
          </a:prstGeom>
          <a:gradFill flip="none" rotWithShape="1">
            <a:gsLst>
              <a:gs pos="16000">
                <a:schemeClr val="tx2">
                  <a:shade val="30000"/>
                  <a:satMod val="115000"/>
                </a:schemeClr>
              </a:gs>
              <a:gs pos="100000">
                <a:srgbClr val="0070C0"/>
              </a:gs>
            </a:gsLst>
            <a:lin ang="18900000" scaled="1"/>
            <a:tileRect/>
          </a:gra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black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 userDrawn="1">
            <p:ph type="subTitle" idx="1"/>
          </p:nvPr>
        </p:nvSpPr>
        <p:spPr>
          <a:xfrm>
            <a:off x="1282693" y="7036760"/>
            <a:ext cx="481242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26" name="내용 개체 틀 25"/>
          <p:cNvSpPr>
            <a:spLocks noGrp="1"/>
          </p:cNvSpPr>
          <p:nvPr userDrawn="1">
            <p:ph sz="quarter" idx="13"/>
          </p:nvPr>
        </p:nvSpPr>
        <p:spPr>
          <a:xfrm>
            <a:off x="1282694" y="7486942"/>
            <a:ext cx="4812427" cy="1245261"/>
          </a:xfrm>
        </p:spPr>
        <p:txBody>
          <a:bodyPr lIns="0"/>
          <a:lstStyle>
            <a:lvl1pPr marL="0" indent="0">
              <a:buNone/>
              <a:defRPr sz="1500" b="1">
                <a:solidFill>
                  <a:schemeClr val="bg1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 userDrawn="1">
            <p:ph sz="quarter" idx="14" hasCustomPrompt="1"/>
          </p:nvPr>
        </p:nvSpPr>
        <p:spPr>
          <a:xfrm>
            <a:off x="1282694" y="2240211"/>
            <a:ext cx="4812428" cy="1109027"/>
          </a:xfrm>
        </p:spPr>
        <p:txBody>
          <a:bodyPr lIns="0">
            <a:noAutofit/>
          </a:bodyPr>
          <a:lstStyle>
            <a:lvl1pPr marL="0" indent="0">
              <a:buNone/>
              <a:defRPr sz="33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0" name="내용 개체 틀 29"/>
          <p:cNvSpPr>
            <a:spLocks noGrp="1"/>
          </p:cNvSpPr>
          <p:nvPr userDrawn="1">
            <p:ph sz="quarter" idx="15" hasCustomPrompt="1"/>
          </p:nvPr>
        </p:nvSpPr>
        <p:spPr>
          <a:xfrm>
            <a:off x="1282694" y="4331827"/>
            <a:ext cx="4812428" cy="806767"/>
          </a:xfrm>
        </p:spPr>
        <p:txBody>
          <a:bodyPr lIns="0">
            <a:no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  <p:grpSp>
        <p:nvGrpSpPr>
          <p:cNvPr id="23" name="Group 12"/>
          <p:cNvGrpSpPr/>
          <p:nvPr/>
        </p:nvGrpSpPr>
        <p:grpSpPr>
          <a:xfrm>
            <a:off x="1017563" y="1706881"/>
            <a:ext cx="4954708" cy="4643096"/>
            <a:chOff x="787400" y="1219200"/>
            <a:chExt cx="3834000" cy="3316497"/>
          </a:xfrm>
        </p:grpSpPr>
        <p:sp>
          <p:nvSpPr>
            <p:cNvPr id="24" name="Freeform 13"/>
            <p:cNvSpPr/>
            <p:nvPr/>
          </p:nvSpPr>
          <p:spPr>
            <a:xfrm>
              <a:off x="787400" y="1219200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3399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  <p:sp>
          <p:nvSpPr>
            <p:cNvPr id="25" name="Freeform 17"/>
            <p:cNvSpPr/>
            <p:nvPr/>
          </p:nvSpPr>
          <p:spPr>
            <a:xfrm rot="10800000">
              <a:off x="787400" y="4305297"/>
              <a:ext cx="3834000" cy="230400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3399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/>
            </a:p>
          </p:txBody>
        </p:sp>
      </p:grpSp>
    </p:spTree>
    <p:extLst>
      <p:ext uri="{BB962C8B-B14F-4D97-AF65-F5344CB8AC3E}">
        <p14:creationId xmlns:p14="http://schemas.microsoft.com/office/powerpoint/2010/main" val="255426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82693" y="7036760"/>
            <a:ext cx="511810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715082" y="1887504"/>
            <a:ext cx="11362163" cy="3998315"/>
            <a:chOff x="553337" y="1348217"/>
            <a:chExt cx="8792150" cy="2855939"/>
          </a:xfrm>
        </p:grpSpPr>
        <p:sp>
          <p:nvSpPr>
            <p:cNvPr id="9" name="Freeform 38"/>
            <p:cNvSpPr/>
            <p:nvPr/>
          </p:nvSpPr>
          <p:spPr>
            <a:xfrm rot="16200000">
              <a:off x="-763336" y="2664890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00B0F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  <p:sp>
          <p:nvSpPr>
            <p:cNvPr id="10" name="Freeform 38"/>
            <p:cNvSpPr/>
            <p:nvPr/>
          </p:nvSpPr>
          <p:spPr>
            <a:xfrm rot="5400000">
              <a:off x="7806223" y="2664891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rgbClr val="00B0F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</p:grpSp>
      <p:sp>
        <p:nvSpPr>
          <p:cNvPr id="26" name="내용 개체 틀 25"/>
          <p:cNvSpPr>
            <a:spLocks noGrp="1"/>
          </p:cNvSpPr>
          <p:nvPr>
            <p:ph sz="quarter" idx="13"/>
          </p:nvPr>
        </p:nvSpPr>
        <p:spPr>
          <a:xfrm>
            <a:off x="1282694" y="7486943"/>
            <a:ext cx="5118107" cy="1245294"/>
          </a:xfrm>
        </p:spPr>
        <p:txBody>
          <a:bodyPr lIns="0"/>
          <a:lstStyle>
            <a:lvl1pPr marL="0" indent="0">
              <a:buNone/>
              <a:defRPr sz="1500" b="1">
                <a:solidFill>
                  <a:srgbClr val="7F7F7F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>
            <p:ph sz="quarter" idx="14" hasCustomPrompt="1"/>
          </p:nvPr>
        </p:nvSpPr>
        <p:spPr>
          <a:xfrm>
            <a:off x="1282693" y="2240211"/>
            <a:ext cx="10650724" cy="1109027"/>
          </a:xfrm>
        </p:spPr>
        <p:txBody>
          <a:bodyPr lIns="0">
            <a:noAutofit/>
          </a:bodyPr>
          <a:lstStyle>
            <a:lvl1pPr marL="0" indent="0">
              <a:buNone/>
              <a:defRPr sz="35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</p:txBody>
      </p:sp>
      <p:sp>
        <p:nvSpPr>
          <p:cNvPr id="30" name="내용 개체 틀 29"/>
          <p:cNvSpPr>
            <a:spLocks noGrp="1"/>
          </p:cNvSpPr>
          <p:nvPr>
            <p:ph sz="quarter" idx="15" hasCustomPrompt="1"/>
          </p:nvPr>
        </p:nvSpPr>
        <p:spPr>
          <a:xfrm>
            <a:off x="1282693" y="3349238"/>
            <a:ext cx="10650724" cy="806767"/>
          </a:xfrm>
        </p:spPr>
        <p:txBody>
          <a:bodyPr lIns="0">
            <a:noAutofit/>
          </a:bodyPr>
          <a:lstStyle>
            <a:lvl1pPr marL="0" indent="0">
              <a:buNone/>
              <a:defRPr sz="2800">
                <a:solidFill>
                  <a:srgbClr val="7F7F7F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2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 userDrawn="1"/>
        </p:nvGrpSpPr>
        <p:grpSpPr>
          <a:xfrm>
            <a:off x="0" y="0"/>
            <a:ext cx="12801600" cy="8732203"/>
            <a:chOff x="0" y="0"/>
            <a:chExt cx="9906000" cy="6237288"/>
          </a:xfrm>
        </p:grpSpPr>
        <p:sp>
          <p:nvSpPr>
            <p:cNvPr id="16" name="직사각형 15"/>
            <p:cNvSpPr/>
            <p:nvPr/>
          </p:nvSpPr>
          <p:spPr>
            <a:xfrm>
              <a:off x="0" y="0"/>
              <a:ext cx="9906000" cy="6237288"/>
            </a:xfrm>
            <a:prstGeom prst="rect">
              <a:avLst/>
            </a:prstGeom>
            <a:solidFill>
              <a:srgbClr val="3399FF"/>
            </a:solidFill>
            <a:ln w="12700" cap="flat" cmpd="sng" algn="ctr">
              <a:noFill/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latinLnBrk="0">
                <a:defRPr/>
              </a:pPr>
              <a:endParaRPr lang="ko-KR" altLang="en-US" sz="1600" kern="0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38"/>
            <p:cNvSpPr/>
            <p:nvPr/>
          </p:nvSpPr>
          <p:spPr>
            <a:xfrm rot="16200000">
              <a:off x="-763336" y="2664890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  <p:sp>
          <p:nvSpPr>
            <p:cNvPr id="19" name="Freeform 38"/>
            <p:cNvSpPr/>
            <p:nvPr/>
          </p:nvSpPr>
          <p:spPr>
            <a:xfrm rot="5400000">
              <a:off x="7806223" y="2664891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</p:grp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82693" y="7036760"/>
            <a:ext cx="511810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26" name="내용 개체 틀 25"/>
          <p:cNvSpPr>
            <a:spLocks noGrp="1"/>
          </p:cNvSpPr>
          <p:nvPr>
            <p:ph sz="quarter" idx="13"/>
          </p:nvPr>
        </p:nvSpPr>
        <p:spPr>
          <a:xfrm>
            <a:off x="1282694" y="7486942"/>
            <a:ext cx="5118107" cy="1245261"/>
          </a:xfrm>
        </p:spPr>
        <p:txBody>
          <a:bodyPr lIns="0"/>
          <a:lstStyle>
            <a:lvl1pPr marL="0" indent="0">
              <a:buNone/>
              <a:defRPr sz="1500" b="1">
                <a:solidFill>
                  <a:schemeClr val="bg1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>
            <p:ph sz="quarter" idx="14" hasCustomPrompt="1"/>
          </p:nvPr>
        </p:nvSpPr>
        <p:spPr>
          <a:xfrm>
            <a:off x="1282693" y="2240211"/>
            <a:ext cx="10650724" cy="1109027"/>
          </a:xfrm>
        </p:spPr>
        <p:txBody>
          <a:bodyPr lIns="0">
            <a:noAutofit/>
          </a:bodyPr>
          <a:lstStyle>
            <a:lvl1pPr marL="0" indent="0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0" name="내용 개체 틀 29"/>
          <p:cNvSpPr>
            <a:spLocks noGrp="1"/>
          </p:cNvSpPr>
          <p:nvPr>
            <p:ph sz="quarter" idx="15" hasCustomPrompt="1"/>
          </p:nvPr>
        </p:nvSpPr>
        <p:spPr>
          <a:xfrm>
            <a:off x="1282693" y="3349238"/>
            <a:ext cx="10650724" cy="806767"/>
          </a:xfrm>
        </p:spPr>
        <p:txBody>
          <a:bodyPr lIns="0"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61603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2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 userDrawn="1"/>
        </p:nvGrpSpPr>
        <p:grpSpPr>
          <a:xfrm>
            <a:off x="0" y="0"/>
            <a:ext cx="12801600" cy="8738484"/>
            <a:chOff x="0" y="0"/>
            <a:chExt cx="9906000" cy="6241774"/>
          </a:xfrm>
        </p:grpSpPr>
        <p:sp>
          <p:nvSpPr>
            <p:cNvPr id="15" name="직사각형 14"/>
            <p:cNvSpPr/>
            <p:nvPr/>
          </p:nvSpPr>
          <p:spPr>
            <a:xfrm>
              <a:off x="0" y="0"/>
              <a:ext cx="9906000" cy="6241774"/>
            </a:xfrm>
            <a:prstGeom prst="rect">
              <a:avLst/>
            </a:prstGeom>
            <a:gradFill flip="none" rotWithShape="1">
              <a:gsLst>
                <a:gs pos="16000">
                  <a:schemeClr val="tx2">
                    <a:shade val="30000"/>
                    <a:satMod val="115000"/>
                  </a:schemeClr>
                </a:gs>
                <a:gs pos="100000">
                  <a:srgbClr val="0070C0"/>
                </a:gs>
              </a:gsLst>
              <a:lin ang="18900000" scaled="1"/>
              <a:tileRect/>
            </a:gra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16" name="Freeform 38"/>
            <p:cNvSpPr/>
            <p:nvPr/>
          </p:nvSpPr>
          <p:spPr>
            <a:xfrm rot="16200000">
              <a:off x="-763336" y="2664890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  <p:sp>
          <p:nvSpPr>
            <p:cNvPr id="17" name="Freeform 38"/>
            <p:cNvSpPr/>
            <p:nvPr/>
          </p:nvSpPr>
          <p:spPr>
            <a:xfrm rot="5400000">
              <a:off x="7806223" y="2664891"/>
              <a:ext cx="2855938" cy="222591"/>
            </a:xfrm>
            <a:custGeom>
              <a:avLst/>
              <a:gdLst>
                <a:gd name="connsiteX0" fmla="*/ 0 w 3679825"/>
                <a:gd name="connsiteY0" fmla="*/ 158750 h 158750"/>
                <a:gd name="connsiteX1" fmla="*/ 0 w 3679825"/>
                <a:gd name="connsiteY1" fmla="*/ 0 h 158750"/>
                <a:gd name="connsiteX2" fmla="*/ 3679825 w 3679825"/>
                <a:gd name="connsiteY2" fmla="*/ 0 h 158750"/>
                <a:gd name="connsiteX3" fmla="*/ 3679825 w 3679825"/>
                <a:gd name="connsiteY3" fmla="*/ 15875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825" h="158750">
                  <a:moveTo>
                    <a:pt x="0" y="158750"/>
                  </a:moveTo>
                  <a:lnTo>
                    <a:pt x="0" y="0"/>
                  </a:lnTo>
                  <a:lnTo>
                    <a:pt x="3679825" y="0"/>
                  </a:lnTo>
                  <a:lnTo>
                    <a:pt x="3679825" y="158750"/>
                  </a:lnTo>
                </a:path>
              </a:pathLst>
            </a:custGeom>
            <a:ln w="155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5">
                <a:solidFill>
                  <a:prstClr val="black"/>
                </a:solidFill>
              </a:endParaRPr>
            </a:p>
          </p:txBody>
        </p:sp>
      </p:grp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82693" y="7036760"/>
            <a:ext cx="5118107" cy="48574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lang="ko-KR" alt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26" name="내용 개체 틀 25"/>
          <p:cNvSpPr>
            <a:spLocks noGrp="1"/>
          </p:cNvSpPr>
          <p:nvPr>
            <p:ph sz="quarter" idx="13"/>
          </p:nvPr>
        </p:nvSpPr>
        <p:spPr>
          <a:xfrm>
            <a:off x="1282694" y="7486942"/>
            <a:ext cx="5118107" cy="1245261"/>
          </a:xfrm>
        </p:spPr>
        <p:txBody>
          <a:bodyPr lIns="0"/>
          <a:lstStyle>
            <a:lvl1pPr marL="0" indent="0">
              <a:buNone/>
              <a:defRPr sz="1500" b="1">
                <a:solidFill>
                  <a:schemeClr val="bg1"/>
                </a:solidFill>
              </a:defRPr>
            </a:lvl1pPr>
            <a:lvl2pPr>
              <a:defRPr>
                <a:solidFill>
                  <a:srgbClr val="7F7F7F"/>
                </a:solidFill>
              </a:defRPr>
            </a:lvl2pPr>
            <a:lvl3pPr>
              <a:defRPr>
                <a:solidFill>
                  <a:srgbClr val="7F7F7F"/>
                </a:solidFill>
              </a:defRPr>
            </a:lvl3pPr>
            <a:lvl4pPr>
              <a:defRPr>
                <a:solidFill>
                  <a:srgbClr val="7F7F7F"/>
                </a:solidFill>
              </a:defRPr>
            </a:lvl4pPr>
            <a:lvl5pP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8" name="내용 개체 틀 27"/>
          <p:cNvSpPr>
            <a:spLocks noGrp="1"/>
          </p:cNvSpPr>
          <p:nvPr>
            <p:ph sz="quarter" idx="14" hasCustomPrompt="1"/>
          </p:nvPr>
        </p:nvSpPr>
        <p:spPr>
          <a:xfrm>
            <a:off x="1282693" y="2240211"/>
            <a:ext cx="10650724" cy="1109027"/>
          </a:xfrm>
        </p:spPr>
        <p:txBody>
          <a:bodyPr lIns="0">
            <a:noAutofit/>
          </a:bodyPr>
          <a:lstStyle>
            <a:lvl1pPr marL="0" indent="0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0" name="내용 개체 틀 29"/>
          <p:cNvSpPr>
            <a:spLocks noGrp="1"/>
          </p:cNvSpPr>
          <p:nvPr>
            <p:ph sz="quarter" idx="15" hasCustomPrompt="1"/>
          </p:nvPr>
        </p:nvSpPr>
        <p:spPr>
          <a:xfrm>
            <a:off x="1282693" y="3349238"/>
            <a:ext cx="10650724" cy="806767"/>
          </a:xfrm>
        </p:spPr>
        <p:txBody>
          <a:bodyPr lIns="0"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2800">
                <a:solidFill>
                  <a:srgbClr val="7F7F7F"/>
                </a:solidFill>
              </a:defRPr>
            </a:lvl2pPr>
            <a:lvl3pPr>
              <a:defRPr sz="2800">
                <a:solidFill>
                  <a:srgbClr val="7F7F7F"/>
                </a:solidFill>
              </a:defRPr>
            </a:lvl3pPr>
            <a:lvl4pPr>
              <a:defRPr sz="2800">
                <a:solidFill>
                  <a:srgbClr val="7F7F7F"/>
                </a:solidFill>
              </a:defRPr>
            </a:lvl4pPr>
            <a:lvl5pPr>
              <a:defRPr sz="2800">
                <a:solidFill>
                  <a:srgbClr val="7F7F7F"/>
                </a:solidFill>
              </a:defRPr>
            </a:lvl5pPr>
          </a:lstStyle>
          <a:p>
            <a:pPr lvl="0"/>
            <a:r>
              <a:rPr lang="ko-KR" altLang="en-US" dirty="0"/>
              <a:t>부제목을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61603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03524" y="1118058"/>
            <a:ext cx="7444519" cy="6336348"/>
          </a:xfrm>
        </p:spPr>
        <p:txBody>
          <a:bodyPr>
            <a:normAutofit/>
          </a:bodyPr>
          <a:lstStyle>
            <a:lvl1pPr marL="400050" indent="-400050">
              <a:lnSpc>
                <a:spcPct val="120000"/>
              </a:lnSpc>
              <a:buFont typeface="+mj-lt"/>
              <a:buAutoNum type="romanUcPeriod"/>
              <a:defRPr sz="1800" b="1">
                <a:solidFill>
                  <a:srgbClr val="00B0F0"/>
                </a:solidFill>
              </a:defRPr>
            </a:lvl1pPr>
            <a:lvl2pPr>
              <a:defRPr sz="1800" b="1">
                <a:solidFill>
                  <a:srgbClr val="00B0F0"/>
                </a:solidFill>
              </a:defRPr>
            </a:lvl2pPr>
            <a:lvl3pPr>
              <a:defRPr sz="1800" b="1">
                <a:solidFill>
                  <a:srgbClr val="00B0F0"/>
                </a:solidFill>
              </a:defRPr>
            </a:lvl3pPr>
            <a:lvl4pPr>
              <a:defRPr sz="1800" b="1">
                <a:solidFill>
                  <a:srgbClr val="00B0F0"/>
                </a:solidFill>
              </a:defRPr>
            </a:lvl4pPr>
            <a:lvl5pPr>
              <a:defRPr sz="1800" b="1">
                <a:solidFill>
                  <a:srgbClr val="00B0F0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grpSp>
        <p:nvGrpSpPr>
          <p:cNvPr id="7" name="그룹 6"/>
          <p:cNvGrpSpPr/>
          <p:nvPr userDrawn="1"/>
        </p:nvGrpSpPr>
        <p:grpSpPr>
          <a:xfrm>
            <a:off x="8819487" y="1272209"/>
            <a:ext cx="2827096" cy="2742025"/>
            <a:chOff x="6824603" y="908720"/>
            <a:chExt cx="2187634" cy="1958589"/>
          </a:xfrm>
        </p:grpSpPr>
        <p:grpSp>
          <p:nvGrpSpPr>
            <p:cNvPr id="8" name="그룹 7"/>
            <p:cNvGrpSpPr/>
            <p:nvPr/>
          </p:nvGrpSpPr>
          <p:grpSpPr>
            <a:xfrm>
              <a:off x="6825208" y="908720"/>
              <a:ext cx="2187029" cy="230399"/>
              <a:chOff x="7185248" y="1123952"/>
              <a:chExt cx="2187029" cy="230399"/>
            </a:xfrm>
          </p:grpSpPr>
          <p:sp>
            <p:nvSpPr>
              <p:cNvPr id="13" name="직사각형 12"/>
              <p:cNvSpPr/>
              <p:nvPr/>
            </p:nvSpPr>
            <p:spPr bwMode="auto">
              <a:xfrm rot="5400000">
                <a:off x="8215185" y="94758"/>
                <a:ext cx="126881" cy="2185270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 bwMode="auto">
              <a:xfrm rot="5400000">
                <a:off x="7139787" y="1178937"/>
                <a:ext cx="220874" cy="129951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5" name="직사각형 14"/>
              <p:cNvSpPr/>
              <p:nvPr/>
            </p:nvSpPr>
            <p:spPr bwMode="auto">
              <a:xfrm rot="5400000">
                <a:off x="9196865" y="1178938"/>
                <a:ext cx="220874" cy="129951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6824603" y="2636912"/>
              <a:ext cx="2186617" cy="230397"/>
              <a:chOff x="7184643" y="2780929"/>
              <a:chExt cx="2186617" cy="230397"/>
            </a:xfrm>
          </p:grpSpPr>
          <p:sp>
            <p:nvSpPr>
              <p:cNvPr id="10" name="직사각형 9"/>
              <p:cNvSpPr/>
              <p:nvPr/>
            </p:nvSpPr>
            <p:spPr bwMode="auto">
              <a:xfrm rot="16200000">
                <a:off x="8214443" y="1855251"/>
                <a:ext cx="126881" cy="2185270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 bwMode="auto">
              <a:xfrm rot="16200000">
                <a:off x="9195848" y="2826391"/>
                <a:ext cx="220874" cy="129951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 bwMode="auto">
              <a:xfrm rot="16200000">
                <a:off x="7139182" y="2826390"/>
                <a:ext cx="220874" cy="129951"/>
              </a:xfrm>
              <a:prstGeom prst="rect">
                <a:avLst/>
              </a:prstGeom>
              <a:solidFill>
                <a:srgbClr val="039BE7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</p:grpSp>
      <p:sp>
        <p:nvSpPr>
          <p:cNvPr id="19" name="내용 개체 틀 18"/>
          <p:cNvSpPr>
            <a:spLocks noGrp="1"/>
          </p:cNvSpPr>
          <p:nvPr>
            <p:ph sz="quarter" idx="10" hasCustomPrompt="1"/>
          </p:nvPr>
        </p:nvSpPr>
        <p:spPr>
          <a:xfrm>
            <a:off x="8921077" y="1534297"/>
            <a:ext cx="2623917" cy="221784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3200" b="1">
                <a:solidFill>
                  <a:srgbClr val="039BE7"/>
                </a:solidFill>
              </a:defRPr>
            </a:lvl1pPr>
            <a:lvl2pPr>
              <a:defRPr sz="3200">
                <a:solidFill>
                  <a:srgbClr val="00B0F0"/>
                </a:solidFill>
              </a:defRPr>
            </a:lvl2pPr>
            <a:lvl3pPr>
              <a:defRPr sz="3200">
                <a:solidFill>
                  <a:srgbClr val="00B0F0"/>
                </a:solidFill>
              </a:defRPr>
            </a:lvl3pPr>
            <a:lvl4pPr>
              <a:defRPr sz="3200">
                <a:solidFill>
                  <a:srgbClr val="00B0F0"/>
                </a:solidFill>
              </a:defRPr>
            </a:lvl4pPr>
            <a:lvl5pPr>
              <a:defRPr sz="3200">
                <a:solidFill>
                  <a:srgbClr val="00B0F0"/>
                </a:solidFill>
              </a:defRPr>
            </a:lvl5pPr>
          </a:lstStyle>
          <a:p>
            <a:pPr lvl="0"/>
            <a:r>
              <a:rPr lang="ko-KR" altLang="en-US" dirty="0"/>
              <a:t>텍스트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1_2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03524" y="1118058"/>
            <a:ext cx="7444519" cy="6336348"/>
          </a:xfrm>
        </p:spPr>
        <p:txBody>
          <a:bodyPr>
            <a:normAutofit/>
          </a:bodyPr>
          <a:lstStyle>
            <a:lvl1pPr marL="400050" indent="-400050">
              <a:buFont typeface="+mj-lt"/>
              <a:buAutoNum type="romanUcPeriod"/>
              <a:defRPr sz="1800" b="1">
                <a:solidFill>
                  <a:schemeClr val="bg1"/>
                </a:solidFill>
              </a:defRPr>
            </a:lvl1pPr>
            <a:lvl2pPr>
              <a:defRPr sz="1800" b="1">
                <a:solidFill>
                  <a:srgbClr val="00B0F0"/>
                </a:solidFill>
              </a:defRPr>
            </a:lvl2pPr>
            <a:lvl3pPr>
              <a:defRPr sz="1800" b="1">
                <a:solidFill>
                  <a:srgbClr val="00B0F0"/>
                </a:solidFill>
              </a:defRPr>
            </a:lvl3pPr>
            <a:lvl4pPr>
              <a:defRPr sz="1800" b="1">
                <a:solidFill>
                  <a:srgbClr val="00B0F0"/>
                </a:solidFill>
              </a:defRPr>
            </a:lvl4pPr>
            <a:lvl5pPr>
              <a:defRPr sz="1800" b="1">
                <a:solidFill>
                  <a:srgbClr val="00B0F0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grpSp>
        <p:nvGrpSpPr>
          <p:cNvPr id="7" name="그룹 6"/>
          <p:cNvGrpSpPr/>
          <p:nvPr userDrawn="1"/>
        </p:nvGrpSpPr>
        <p:grpSpPr>
          <a:xfrm>
            <a:off x="8819487" y="1272209"/>
            <a:ext cx="2827096" cy="2742025"/>
            <a:chOff x="6824603" y="908720"/>
            <a:chExt cx="2187634" cy="1958589"/>
          </a:xfrm>
          <a:solidFill>
            <a:schemeClr val="bg1"/>
          </a:solidFill>
        </p:grpSpPr>
        <p:grpSp>
          <p:nvGrpSpPr>
            <p:cNvPr id="8" name="그룹 7"/>
            <p:cNvGrpSpPr/>
            <p:nvPr/>
          </p:nvGrpSpPr>
          <p:grpSpPr>
            <a:xfrm>
              <a:off x="6825208" y="908720"/>
              <a:ext cx="2187029" cy="230399"/>
              <a:chOff x="7185248" y="1123952"/>
              <a:chExt cx="2187029" cy="230399"/>
            </a:xfrm>
            <a:grpFill/>
          </p:grpSpPr>
          <p:sp>
            <p:nvSpPr>
              <p:cNvPr id="13" name="직사각형 12"/>
              <p:cNvSpPr/>
              <p:nvPr/>
            </p:nvSpPr>
            <p:spPr bwMode="auto">
              <a:xfrm rot="5400000">
                <a:off x="8215185" y="94758"/>
                <a:ext cx="126881" cy="2185270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 bwMode="auto">
              <a:xfrm rot="5400000">
                <a:off x="7139787" y="1178937"/>
                <a:ext cx="220874" cy="129951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5" name="직사각형 14"/>
              <p:cNvSpPr/>
              <p:nvPr/>
            </p:nvSpPr>
            <p:spPr bwMode="auto">
              <a:xfrm rot="5400000">
                <a:off x="9196865" y="1178938"/>
                <a:ext cx="220874" cy="129951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6824603" y="2636912"/>
              <a:ext cx="2186617" cy="230397"/>
              <a:chOff x="7184643" y="2780929"/>
              <a:chExt cx="2186617" cy="230397"/>
            </a:xfrm>
            <a:grpFill/>
          </p:grpSpPr>
          <p:sp>
            <p:nvSpPr>
              <p:cNvPr id="10" name="직사각형 9"/>
              <p:cNvSpPr/>
              <p:nvPr/>
            </p:nvSpPr>
            <p:spPr bwMode="auto">
              <a:xfrm rot="16200000">
                <a:off x="8214443" y="1855251"/>
                <a:ext cx="126881" cy="2185270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 bwMode="auto">
              <a:xfrm rot="16200000">
                <a:off x="9195848" y="2826391"/>
                <a:ext cx="220874" cy="129951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 bwMode="auto">
              <a:xfrm rot="16200000">
                <a:off x="7139182" y="2826390"/>
                <a:ext cx="220874" cy="129951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latinLnBrk="0">
                  <a:defRPr/>
                </a:pPr>
                <a:endParaRPr lang="ko-KR" altLang="en-US" sz="2405" kern="0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</p:grpSp>
      <p:sp>
        <p:nvSpPr>
          <p:cNvPr id="19" name="내용 개체 틀 18"/>
          <p:cNvSpPr>
            <a:spLocks noGrp="1"/>
          </p:cNvSpPr>
          <p:nvPr>
            <p:ph sz="quarter" idx="10" hasCustomPrompt="1"/>
          </p:nvPr>
        </p:nvSpPr>
        <p:spPr>
          <a:xfrm>
            <a:off x="8921077" y="1534297"/>
            <a:ext cx="2623917" cy="221784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3200" b="1">
                <a:solidFill>
                  <a:srgbClr val="F2F2F2"/>
                </a:solidFill>
              </a:defRPr>
            </a:lvl1pPr>
            <a:lvl2pPr>
              <a:defRPr sz="3200">
                <a:solidFill>
                  <a:srgbClr val="00B0F0"/>
                </a:solidFill>
              </a:defRPr>
            </a:lvl2pPr>
            <a:lvl3pPr>
              <a:defRPr sz="3200">
                <a:solidFill>
                  <a:srgbClr val="00B0F0"/>
                </a:solidFill>
              </a:defRPr>
            </a:lvl3pPr>
            <a:lvl4pPr>
              <a:defRPr sz="3200">
                <a:solidFill>
                  <a:srgbClr val="00B0F0"/>
                </a:solidFill>
              </a:defRPr>
            </a:lvl4pPr>
            <a:lvl5pPr>
              <a:defRPr sz="3200">
                <a:solidFill>
                  <a:srgbClr val="00B0F0"/>
                </a:solidFill>
              </a:defRPr>
            </a:lvl5pPr>
          </a:lstStyle>
          <a:p>
            <a:pPr lvl="0"/>
            <a:r>
              <a:rPr lang="ko-KR" altLang="en-US" dirty="0"/>
              <a:t>텍스트</a:t>
            </a:r>
          </a:p>
        </p:txBody>
      </p:sp>
    </p:spTree>
    <p:extLst>
      <p:ext uri="{BB962C8B-B14F-4D97-AF65-F5344CB8AC3E}">
        <p14:creationId xmlns:p14="http://schemas.microsoft.com/office/powerpoint/2010/main" val="410420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0886" y="1306762"/>
            <a:ext cx="10979834" cy="1074370"/>
          </a:xfrm>
        </p:spPr>
        <p:txBody>
          <a:bodyPr lIns="0" rIns="0" anchor="t" anchorCtr="0">
            <a:normAutofit/>
          </a:bodyPr>
          <a:lstStyle>
            <a:lvl1pPr marL="0" indent="0">
              <a:buNone/>
              <a:defRPr sz="1800">
                <a:solidFill>
                  <a:srgbClr val="595959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0" y="1"/>
            <a:ext cx="12801600" cy="122450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EAEAEA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sz="2405">
              <a:solidFill>
                <a:prstClr val="black"/>
              </a:solidFill>
            </a:endParaRPr>
          </a:p>
        </p:txBody>
      </p:sp>
      <p:grpSp>
        <p:nvGrpSpPr>
          <p:cNvPr id="9" name="그룹 103"/>
          <p:cNvGrpSpPr/>
          <p:nvPr/>
        </p:nvGrpSpPr>
        <p:grpSpPr>
          <a:xfrm>
            <a:off x="352129" y="107626"/>
            <a:ext cx="257183" cy="1031688"/>
            <a:chOff x="4304895" y="1772816"/>
            <a:chExt cx="199011" cy="736920"/>
          </a:xfrm>
        </p:grpSpPr>
        <p:sp>
          <p:nvSpPr>
            <p:cNvPr id="19" name="직사각형 18"/>
            <p:cNvSpPr/>
            <p:nvPr/>
          </p:nvSpPr>
          <p:spPr>
            <a:xfrm>
              <a:off x="4304928" y="1772817"/>
              <a:ext cx="91974" cy="720079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304895" y="2420889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304895" y="1772816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그룹 129"/>
          <p:cNvGrpSpPr/>
          <p:nvPr/>
        </p:nvGrpSpPr>
        <p:grpSpPr>
          <a:xfrm flipH="1">
            <a:off x="12192289" y="107626"/>
            <a:ext cx="257183" cy="1031688"/>
            <a:chOff x="4304895" y="1772816"/>
            <a:chExt cx="199011" cy="736920"/>
          </a:xfrm>
        </p:grpSpPr>
        <p:sp>
          <p:nvSpPr>
            <p:cNvPr id="16" name="직사각형 15"/>
            <p:cNvSpPr/>
            <p:nvPr/>
          </p:nvSpPr>
          <p:spPr>
            <a:xfrm>
              <a:off x="4304928" y="1772817"/>
              <a:ext cx="91974" cy="720079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304895" y="2420889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304895" y="1772816"/>
              <a:ext cx="199011" cy="88847"/>
            </a:xfrm>
            <a:prstGeom prst="rect">
              <a:avLst/>
            </a:prstGeom>
            <a:solidFill>
              <a:srgbClr val="039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5">
                <a:solidFill>
                  <a:prstClr val="white"/>
                </a:solidFill>
              </a:endParaRPr>
            </a:p>
          </p:txBody>
        </p:sp>
      </p:grp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867911" y="257622"/>
            <a:ext cx="10804685" cy="657895"/>
          </a:xfrm>
        </p:spPr>
        <p:txBody>
          <a:bodyPr lIns="0" anchor="ctr" anchorCtr="0">
            <a:normAutofit/>
          </a:bodyPr>
          <a:lstStyle>
            <a:lvl1pPr algn="l">
              <a:defRPr sz="2200" b="1" cap="none">
                <a:solidFill>
                  <a:srgbClr val="039BE7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7" name="내용 개체 틀 26"/>
          <p:cNvSpPr>
            <a:spLocks noGrp="1"/>
          </p:cNvSpPr>
          <p:nvPr userDrawn="1">
            <p:ph sz="quarter" idx="13"/>
          </p:nvPr>
        </p:nvSpPr>
        <p:spPr>
          <a:xfrm>
            <a:off x="7897429" y="383332"/>
            <a:ext cx="4001910" cy="502285"/>
          </a:xfrm>
        </p:spPr>
        <p:txBody>
          <a:bodyPr lIns="0" rIns="0">
            <a:noAutofit/>
          </a:bodyPr>
          <a:lstStyle>
            <a:lvl1pPr marL="0" indent="0" algn="r">
              <a:buNone/>
              <a:defRPr sz="1200">
                <a:solidFill>
                  <a:srgbClr val="039BE7"/>
                </a:solidFill>
              </a:defRPr>
            </a:lvl1pPr>
            <a:lvl2pPr algn="r">
              <a:defRPr sz="1200">
                <a:solidFill>
                  <a:srgbClr val="039BE7"/>
                </a:solidFill>
              </a:defRPr>
            </a:lvl2pPr>
            <a:lvl3pPr algn="r">
              <a:defRPr sz="1200">
                <a:solidFill>
                  <a:srgbClr val="039BE7"/>
                </a:solidFill>
              </a:defRPr>
            </a:lvl3pPr>
            <a:lvl4pPr algn="r">
              <a:defRPr sz="1200">
                <a:solidFill>
                  <a:srgbClr val="039BE7"/>
                </a:solidFill>
              </a:defRPr>
            </a:lvl4pPr>
            <a:lvl5pPr algn="r">
              <a:defRPr sz="1200">
                <a:solidFill>
                  <a:srgbClr val="039BE7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4"/>
          </p:nvPr>
        </p:nvSpPr>
        <p:spPr>
          <a:xfrm>
            <a:off x="910883" y="2582546"/>
            <a:ext cx="10979834" cy="6451918"/>
          </a:xfrm>
        </p:spPr>
        <p:txBody>
          <a:bodyPr lIns="0" rIns="0"/>
          <a:lstStyle>
            <a:lvl1pPr marL="177800" indent="-177800">
              <a:lnSpc>
                <a:spcPct val="110000"/>
              </a:lnSpc>
              <a:buSzPct val="130000"/>
              <a:buFont typeface="Wingdings" pitchFamily="2" charset="2"/>
              <a:buChar char="§"/>
              <a:defRPr sz="1400" b="1"/>
            </a:lvl1pPr>
            <a:lvl2pPr marL="444500" indent="-177800">
              <a:lnSpc>
                <a:spcPct val="110000"/>
              </a:lnSpc>
              <a:buFont typeface="Arial" pitchFamily="34" charset="0"/>
              <a:buChar char="•"/>
              <a:defRPr sz="1200"/>
            </a:lvl2pPr>
            <a:lvl3pPr marL="812800" indent="-190500">
              <a:lnSpc>
                <a:spcPct val="110000"/>
              </a:lnSpc>
              <a:buFont typeface="맑은 고딕" pitchFamily="50" charset="-127"/>
              <a:buChar char="-"/>
              <a:defRPr sz="1200"/>
            </a:lvl3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40080" y="384493"/>
            <a:ext cx="1152144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40080" y="2240282"/>
            <a:ext cx="11521440" cy="6336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40080" y="8898892"/>
            <a:ext cx="29870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373880" y="8898892"/>
            <a:ext cx="40538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174480" y="8898892"/>
            <a:ext cx="29870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48F6-0499-4B03-AA7D-07684E6940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49" r:id="rId4"/>
    <p:sldLayoutId id="2147483660" r:id="rId5"/>
    <p:sldLayoutId id="2147483661" r:id="rId6"/>
    <p:sldLayoutId id="2147483650" r:id="rId7"/>
    <p:sldLayoutId id="2147483663" r:id="rId8"/>
    <p:sldLayoutId id="2147483651" r:id="rId9"/>
    <p:sldLayoutId id="2147483664" r:id="rId10"/>
    <p:sldLayoutId id="2147483668" r:id="rId11"/>
    <p:sldLayoutId id="2147483669" r:id="rId12"/>
    <p:sldLayoutId id="2147483670" r:id="rId1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2"/>
          <p:cNvSpPr txBox="1">
            <a:spLocks/>
          </p:cNvSpPr>
          <p:nvPr/>
        </p:nvSpPr>
        <p:spPr>
          <a:xfrm>
            <a:off x="2008312" y="2496344"/>
            <a:ext cx="9217024" cy="79216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5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RPA</a:t>
            </a:r>
            <a:r>
              <a:rPr lang="en-US" altLang="ko-KR" sz="4400" dirty="0"/>
              <a:t> </a:t>
            </a:r>
            <a:r>
              <a:rPr lang="ko-KR" altLang="en-US" sz="4400" dirty="0"/>
              <a:t>수입</a:t>
            </a:r>
            <a:r>
              <a:rPr lang="en-US" altLang="ko-KR" sz="4400" dirty="0"/>
              <a:t>_KS_</a:t>
            </a:r>
            <a:r>
              <a:rPr lang="ko-KR" altLang="en-US" sz="4400" dirty="0"/>
              <a:t>연도별 인보이스검증</a:t>
            </a:r>
            <a:endParaRPr lang="en-US" altLang="ko-KR" sz="4400" dirty="0"/>
          </a:p>
        </p:txBody>
      </p:sp>
      <p:sp>
        <p:nvSpPr>
          <p:cNvPr id="7" name="내용 개체 틀 53"/>
          <p:cNvSpPr txBox="1">
            <a:spLocks/>
          </p:cNvSpPr>
          <p:nvPr/>
        </p:nvSpPr>
        <p:spPr>
          <a:xfrm>
            <a:off x="2368352" y="3999791"/>
            <a:ext cx="8241632" cy="1141375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ACME </a:t>
            </a:r>
            <a:r>
              <a:rPr lang="ko-KR" altLang="en-US" dirty="0"/>
              <a:t>에 업로드 된 월별 인보이스 엑셀파일을</a:t>
            </a:r>
            <a:endParaRPr lang="en-US" altLang="ko-KR" dirty="0"/>
          </a:p>
          <a:p>
            <a:pPr algn="ctr"/>
            <a:r>
              <a:rPr lang="ko-KR" altLang="en-US" dirty="0"/>
              <a:t>다운로드 하여 정합성을 수행하는 프로세스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3790B1-987D-7F1C-64B2-2DEA120D1D3B}"/>
              </a:ext>
            </a:extLst>
          </p:cNvPr>
          <p:cNvSpPr txBox="1"/>
          <p:nvPr/>
        </p:nvSpPr>
        <p:spPr>
          <a:xfrm>
            <a:off x="0" y="-1908"/>
            <a:ext cx="12801600" cy="482027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2000" b="1" spc="600" dirty="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20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2000" b="1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CE25B9-C6B4-CA7B-03EF-10D4C06B53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89032"/>
            <a:ext cx="2793094" cy="726845"/>
          </a:xfrm>
          <a:prstGeom prst="rect">
            <a:avLst/>
          </a:prstGeom>
        </p:spPr>
      </p:pic>
      <p:pic>
        <p:nvPicPr>
          <p:cNvPr id="8" name="_x278651016" descr="EMB0000378c3f3d">
            <a:extLst>
              <a:ext uri="{FF2B5EF4-FFF2-40B4-BE49-F238E27FC236}">
                <a16:creationId xmlns:a16="http://schemas.microsoft.com/office/drawing/2014/main" id="{F98BA6D1-F45F-9D0C-B02E-8EDEB40A3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36" y="8686560"/>
            <a:ext cx="2283095" cy="72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2A732BE-6B78-F5B5-E781-C58210DA3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731" y="8686560"/>
            <a:ext cx="1817113" cy="726845"/>
          </a:xfrm>
          <a:prstGeom prst="rect">
            <a:avLst/>
          </a:prstGeom>
        </p:spPr>
      </p:pic>
      <p:sp>
        <p:nvSpPr>
          <p:cNvPr id="2" name="내용 개체 틀 53">
            <a:extLst>
              <a:ext uri="{FF2B5EF4-FFF2-40B4-BE49-F238E27FC236}">
                <a16:creationId xmlns:a16="http://schemas.microsoft.com/office/drawing/2014/main" id="{495F7853-F161-31B8-888D-74F629E8D499}"/>
              </a:ext>
            </a:extLst>
          </p:cNvPr>
          <p:cNvSpPr txBox="1">
            <a:spLocks/>
          </p:cNvSpPr>
          <p:nvPr/>
        </p:nvSpPr>
        <p:spPr>
          <a:xfrm>
            <a:off x="9281119" y="6024737"/>
            <a:ext cx="3349651" cy="482028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Alpaco2</a:t>
            </a:r>
            <a:r>
              <a:rPr lang="ko-KR" altLang="en-US" dirty="0"/>
              <a:t>기 </a:t>
            </a:r>
            <a:r>
              <a:rPr lang="en-US" altLang="ko-KR" dirty="0"/>
              <a:t>- </a:t>
            </a:r>
            <a:r>
              <a:rPr lang="ko-KR" altLang="en-US" dirty="0"/>
              <a:t>김 건</a:t>
            </a:r>
          </a:p>
        </p:txBody>
      </p:sp>
    </p:spTree>
    <p:extLst>
      <p:ext uri="{BB962C8B-B14F-4D97-AF65-F5344CB8AC3E}">
        <p14:creationId xmlns:p14="http://schemas.microsoft.com/office/powerpoint/2010/main" val="4273367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5B72EE8-3E16-A8CC-3E3F-504BA61DB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40" y="1560240"/>
            <a:ext cx="11881320" cy="7639322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(TO-BE)</a:t>
            </a:r>
            <a:endParaRPr lang="zh-CN" altLang="en-US" sz="1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339FBFE-B3B4-7D98-9E1F-C8DF53A26E9D}"/>
              </a:ext>
            </a:extLst>
          </p:cNvPr>
          <p:cNvSpPr/>
          <p:nvPr/>
        </p:nvSpPr>
        <p:spPr>
          <a:xfrm>
            <a:off x="1144216" y="5448672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- 1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081B8C-CEDC-2C0B-4891-EB92AFE8388D}"/>
              </a:ext>
            </a:extLst>
          </p:cNvPr>
          <p:cNvSpPr/>
          <p:nvPr/>
        </p:nvSpPr>
        <p:spPr>
          <a:xfrm>
            <a:off x="1158387" y="7680920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- 2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5E7763-D462-F2CB-A5C6-EFF603F3E4B1}"/>
              </a:ext>
            </a:extLst>
          </p:cNvPr>
          <p:cNvSpPr/>
          <p:nvPr/>
        </p:nvSpPr>
        <p:spPr>
          <a:xfrm>
            <a:off x="4888632" y="3504456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- 3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F266E4-CFD8-D308-DE2E-27666CAF74F6}"/>
              </a:ext>
            </a:extLst>
          </p:cNvPr>
          <p:cNvSpPr/>
          <p:nvPr/>
        </p:nvSpPr>
        <p:spPr>
          <a:xfrm>
            <a:off x="4888632" y="5088632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- 4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7C9874-4F11-BB41-30C5-2AB8F6D6B762}"/>
              </a:ext>
            </a:extLst>
          </p:cNvPr>
          <p:cNvSpPr/>
          <p:nvPr/>
        </p:nvSpPr>
        <p:spPr>
          <a:xfrm>
            <a:off x="4863918" y="6456784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- 5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2283029-BB1A-97CF-F577-0355A6EAF234}"/>
              </a:ext>
            </a:extLst>
          </p:cNvPr>
          <p:cNvSpPr/>
          <p:nvPr/>
        </p:nvSpPr>
        <p:spPr>
          <a:xfrm>
            <a:off x="8849072" y="3254320"/>
            <a:ext cx="201622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STEP - 6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6511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init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57EEDF-C379-F802-D64E-3412149FC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264" y="1776264"/>
            <a:ext cx="4608512" cy="7211591"/>
          </a:xfrm>
          <a:prstGeom prst="rect">
            <a:avLst/>
          </a:prstGeom>
        </p:spPr>
      </p:pic>
      <p:sp>
        <p:nvSpPr>
          <p:cNvPr id="4" name="설명선: 선(강조선) 3">
            <a:extLst>
              <a:ext uri="{FF2B5EF4-FFF2-40B4-BE49-F238E27FC236}">
                <a16:creationId xmlns:a16="http://schemas.microsoft.com/office/drawing/2014/main" id="{F5043DF7-4A02-7562-A44D-103106CF1817}"/>
              </a:ext>
            </a:extLst>
          </p:cNvPr>
          <p:cNvSpPr/>
          <p:nvPr/>
        </p:nvSpPr>
        <p:spPr>
          <a:xfrm>
            <a:off x="8345016" y="6744816"/>
            <a:ext cx="4104456" cy="1728192"/>
          </a:xfrm>
          <a:prstGeom prst="accentCallout1">
            <a:avLst>
              <a:gd name="adj1" fmla="val 24470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Config File </a:t>
            </a:r>
            <a:r>
              <a:rPr lang="ko-KR" altLang="en-US" dirty="0"/>
              <a:t>읽기</a:t>
            </a:r>
          </a:p>
        </p:txBody>
      </p:sp>
      <p:sp>
        <p:nvSpPr>
          <p:cNvPr id="6" name="설명선: 선(강조선) 5">
            <a:extLst>
              <a:ext uri="{FF2B5EF4-FFF2-40B4-BE49-F238E27FC236}">
                <a16:creationId xmlns:a16="http://schemas.microsoft.com/office/drawing/2014/main" id="{A4763B87-5F20-42CE-416B-8EF35976A0B5}"/>
              </a:ext>
            </a:extLst>
          </p:cNvPr>
          <p:cNvSpPr/>
          <p:nvPr/>
        </p:nvSpPr>
        <p:spPr>
          <a:xfrm>
            <a:off x="7912968" y="1488232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Config File </a:t>
            </a:r>
            <a:r>
              <a:rPr lang="ko-KR" altLang="en-US" dirty="0"/>
              <a:t>경로</a:t>
            </a:r>
          </a:p>
        </p:txBody>
      </p:sp>
    </p:spTree>
    <p:extLst>
      <p:ext uri="{BB962C8B-B14F-4D97-AF65-F5344CB8AC3E}">
        <p14:creationId xmlns:p14="http://schemas.microsoft.com/office/powerpoint/2010/main" val="1955253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init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8C35A9-FC42-9E67-D870-36D110EEE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52" y="1704255"/>
            <a:ext cx="4320481" cy="7158025"/>
          </a:xfrm>
          <a:prstGeom prst="rect">
            <a:avLst/>
          </a:prstGeom>
        </p:spPr>
      </p:pic>
      <p:sp>
        <p:nvSpPr>
          <p:cNvPr id="6" name="설명선: 선(강조선) 5">
            <a:extLst>
              <a:ext uri="{FF2B5EF4-FFF2-40B4-BE49-F238E27FC236}">
                <a16:creationId xmlns:a16="http://schemas.microsoft.com/office/drawing/2014/main" id="{A4763B87-5F20-42CE-416B-8EF35976A0B5}"/>
              </a:ext>
            </a:extLst>
          </p:cNvPr>
          <p:cNvSpPr/>
          <p:nvPr/>
        </p:nvSpPr>
        <p:spPr>
          <a:xfrm>
            <a:off x="6688832" y="1416224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 항목 별 사용 변수 정리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CA9FE46-3947-D728-939F-DDF551925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872" y="3360440"/>
            <a:ext cx="2943225" cy="5295900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ECDBF36-1E7E-F36D-1E6D-97E7F69A1887}"/>
              </a:ext>
            </a:extLst>
          </p:cNvPr>
          <p:cNvCxnSpPr>
            <a:endCxn id="9" idx="1"/>
          </p:cNvCxnSpPr>
          <p:nvPr/>
        </p:nvCxnSpPr>
        <p:spPr>
          <a:xfrm>
            <a:off x="4456584" y="2640360"/>
            <a:ext cx="2592288" cy="33840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727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invoice_Report_Reding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E3EAA5-E63C-ED03-E22F-C5DDE2EC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24" y="1848272"/>
            <a:ext cx="5448300" cy="6905625"/>
          </a:xfrm>
          <a:prstGeom prst="rect">
            <a:avLst/>
          </a:prstGeom>
        </p:spPr>
      </p:pic>
      <p:sp>
        <p:nvSpPr>
          <p:cNvPr id="6" name="설명선: 선(강조선) 5">
            <a:extLst>
              <a:ext uri="{FF2B5EF4-FFF2-40B4-BE49-F238E27FC236}">
                <a16:creationId xmlns:a16="http://schemas.microsoft.com/office/drawing/2014/main" id="{A4763B87-5F20-42CE-416B-8EF35976A0B5}"/>
              </a:ext>
            </a:extLst>
          </p:cNvPr>
          <p:cNvSpPr/>
          <p:nvPr/>
        </p:nvSpPr>
        <p:spPr>
          <a:xfrm>
            <a:off x="7984976" y="2030454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Full_invoice_Report</a:t>
            </a:r>
            <a:r>
              <a:rPr lang="en-US" altLang="ko-KR" dirty="0"/>
              <a:t> </a:t>
            </a:r>
          </a:p>
          <a:p>
            <a:pPr algn="ctr"/>
            <a:r>
              <a:rPr lang="en-US" altLang="ko-KR" dirty="0"/>
              <a:t>DT_TABLE </a:t>
            </a:r>
            <a:r>
              <a:rPr lang="ko-KR" altLang="en-US" dirty="0"/>
              <a:t>변환</a:t>
            </a:r>
          </a:p>
        </p:txBody>
      </p:sp>
    </p:spTree>
    <p:extLst>
      <p:ext uri="{BB962C8B-B14F-4D97-AF65-F5344CB8AC3E}">
        <p14:creationId xmlns:p14="http://schemas.microsoft.com/office/powerpoint/2010/main" val="3761720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invoice_Report_Reding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DE75E6-005B-093C-61A7-64A2400C1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60" y="1560240"/>
            <a:ext cx="5448300" cy="3981450"/>
          </a:xfrm>
          <a:prstGeom prst="rect">
            <a:avLst/>
          </a:prstGeom>
        </p:spPr>
      </p:pic>
      <p:sp>
        <p:nvSpPr>
          <p:cNvPr id="6" name="설명선: 선(강조선) 5">
            <a:extLst>
              <a:ext uri="{FF2B5EF4-FFF2-40B4-BE49-F238E27FC236}">
                <a16:creationId xmlns:a16="http://schemas.microsoft.com/office/drawing/2014/main" id="{A4763B87-5F20-42CE-416B-8EF35976A0B5}"/>
              </a:ext>
            </a:extLst>
          </p:cNvPr>
          <p:cNvSpPr/>
          <p:nvPr/>
        </p:nvSpPr>
        <p:spPr>
          <a:xfrm>
            <a:off x="7984976" y="2030454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Vendor Column </a:t>
            </a:r>
            <a:r>
              <a:rPr lang="ko-KR" altLang="en-US" dirty="0"/>
              <a:t>의 병합되어 비어 있는 </a:t>
            </a:r>
            <a:r>
              <a:rPr lang="en-US" altLang="ko-KR" dirty="0"/>
              <a:t>Column </a:t>
            </a:r>
            <a:r>
              <a:rPr lang="ko-KR" altLang="en-US" dirty="0"/>
              <a:t>채움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00B77B-B225-0C12-706C-6BA0EF501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084" y="5571299"/>
            <a:ext cx="2736304" cy="3765805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8CD7C6E5-F86A-2862-E7B5-65326DEE9B60}"/>
              </a:ext>
            </a:extLst>
          </p:cNvPr>
          <p:cNvSpPr/>
          <p:nvPr/>
        </p:nvSpPr>
        <p:spPr>
          <a:xfrm>
            <a:off x="4528592" y="7392888"/>
            <a:ext cx="2880320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2B74D5-FFE6-BC2C-6D9C-5FCEA7CD9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051" y="5671468"/>
            <a:ext cx="2736305" cy="379855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3288C5-0574-5B89-06DE-AD2B7B8AE471}"/>
              </a:ext>
            </a:extLst>
          </p:cNvPr>
          <p:cNvSpPr/>
          <p:nvPr/>
        </p:nvSpPr>
        <p:spPr>
          <a:xfrm>
            <a:off x="1288232" y="5541690"/>
            <a:ext cx="576064" cy="37954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585FDA-061B-A24F-517D-BE0626D1B6EE}"/>
              </a:ext>
            </a:extLst>
          </p:cNvPr>
          <p:cNvSpPr/>
          <p:nvPr/>
        </p:nvSpPr>
        <p:spPr>
          <a:xfrm>
            <a:off x="8609485" y="5674610"/>
            <a:ext cx="576064" cy="37954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295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ACME_Login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5363E90-4E1F-5322-11D4-C77707E17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00" y="2676237"/>
            <a:ext cx="4057650" cy="401955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6B2A573-ABDC-76DB-1B5E-368E4501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485534"/>
            <a:ext cx="5506999" cy="1805939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32D87CA-06EC-F7A3-A89D-839E4173D1C1}"/>
              </a:ext>
            </a:extLst>
          </p:cNvPr>
          <p:cNvCxnSpPr>
            <a:stCxn id="17" idx="1"/>
          </p:cNvCxnSpPr>
          <p:nvPr/>
        </p:nvCxnSpPr>
        <p:spPr>
          <a:xfrm flipH="1">
            <a:off x="4816624" y="3388504"/>
            <a:ext cx="1584176" cy="90296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65B5A35C-D3FA-52F6-AC32-03AF4CC7B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824" y="4816479"/>
            <a:ext cx="5810250" cy="4171950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3FA09FC-6BDD-8CBF-0EE2-EA4FFBDFCD49}"/>
              </a:ext>
            </a:extLst>
          </p:cNvPr>
          <p:cNvCxnSpPr>
            <a:cxnSpLocks/>
          </p:cNvCxnSpPr>
          <p:nvPr/>
        </p:nvCxnSpPr>
        <p:spPr>
          <a:xfrm>
            <a:off x="4672608" y="5808712"/>
            <a:ext cx="2376264" cy="129614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948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ACME_Login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2E745A-DA87-ABC1-9BD5-F50BCF4D7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774" y="1992288"/>
            <a:ext cx="3371850" cy="6867525"/>
          </a:xfrm>
          <a:prstGeom prst="rect">
            <a:avLst/>
          </a:prstGeom>
        </p:spPr>
      </p:pic>
      <p:sp>
        <p:nvSpPr>
          <p:cNvPr id="5" name="설명선: 선(강조선) 4">
            <a:extLst>
              <a:ext uri="{FF2B5EF4-FFF2-40B4-BE49-F238E27FC236}">
                <a16:creationId xmlns:a16="http://schemas.microsoft.com/office/drawing/2014/main" id="{645C8DC3-1036-A1F7-91B0-0A5D1FBF63BD}"/>
              </a:ext>
            </a:extLst>
          </p:cNvPr>
          <p:cNvSpPr/>
          <p:nvPr/>
        </p:nvSpPr>
        <p:spPr>
          <a:xfrm>
            <a:off x="7048872" y="1992288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9600"/>
              <a:gd name="adj4" fmla="val -544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Invoice Monthly Data Down</a:t>
            </a:r>
          </a:p>
          <a:p>
            <a:pPr algn="ctr"/>
            <a:r>
              <a:rPr lang="ko-KR" altLang="en-US" dirty="0"/>
              <a:t>접근 후 다운로드 진행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18DEA2-49BD-87B3-756E-524660B17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363" y="6214055"/>
            <a:ext cx="5616624" cy="2789714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0B3070C-7184-E3C5-14C9-8A5A6ECB61A2}"/>
              </a:ext>
            </a:extLst>
          </p:cNvPr>
          <p:cNvCxnSpPr>
            <a:cxnSpLocks/>
          </p:cNvCxnSpPr>
          <p:nvPr/>
        </p:nvCxnSpPr>
        <p:spPr>
          <a:xfrm flipV="1">
            <a:off x="4058072" y="7824936"/>
            <a:ext cx="2200454" cy="57606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설명선: 선(강조선) 13">
            <a:extLst>
              <a:ext uri="{FF2B5EF4-FFF2-40B4-BE49-F238E27FC236}">
                <a16:creationId xmlns:a16="http://schemas.microsoft.com/office/drawing/2014/main" id="{9E668ACA-99E2-F697-A2B8-C5FE7D3E704D}"/>
              </a:ext>
            </a:extLst>
          </p:cNvPr>
          <p:cNvSpPr/>
          <p:nvPr/>
        </p:nvSpPr>
        <p:spPr>
          <a:xfrm>
            <a:off x="7048872" y="4368552"/>
            <a:ext cx="4464496" cy="1728192"/>
          </a:xfrm>
          <a:prstGeom prst="accentCallout1">
            <a:avLst>
              <a:gd name="adj1" fmla="val 36625"/>
              <a:gd name="adj2" fmla="val -204"/>
              <a:gd name="adj3" fmla="val 231724"/>
              <a:gd name="adj4" fmla="val -673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 </a:t>
            </a:r>
            <a:r>
              <a:rPr lang="en-US" altLang="ko-KR" dirty="0"/>
              <a:t>Vendor ID </a:t>
            </a:r>
            <a:r>
              <a:rPr lang="ko-KR" altLang="en-US" dirty="0"/>
              <a:t>별 </a:t>
            </a:r>
            <a:endParaRPr lang="en-US" altLang="ko-KR" dirty="0"/>
          </a:p>
          <a:p>
            <a:pPr algn="ctr"/>
            <a:r>
              <a:rPr lang="en-US" altLang="ko-KR" dirty="0"/>
              <a:t>1~12</a:t>
            </a:r>
            <a:r>
              <a:rPr lang="ko-KR" altLang="en-US" dirty="0"/>
              <a:t>월 다운로드 진행</a:t>
            </a:r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특정 월만 진행 가능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3371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Month_Data_Check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FAF5C9-333F-2BAE-FAEA-DAFD1BDF0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37" y="1704256"/>
            <a:ext cx="4086225" cy="6524625"/>
          </a:xfrm>
          <a:prstGeom prst="rect">
            <a:avLst/>
          </a:prstGeom>
        </p:spPr>
      </p:pic>
      <p:sp>
        <p:nvSpPr>
          <p:cNvPr id="14" name="설명선: 선(강조선) 13">
            <a:extLst>
              <a:ext uri="{FF2B5EF4-FFF2-40B4-BE49-F238E27FC236}">
                <a16:creationId xmlns:a16="http://schemas.microsoft.com/office/drawing/2014/main" id="{9E668ACA-99E2-F697-A2B8-C5FE7D3E704D}"/>
              </a:ext>
            </a:extLst>
          </p:cNvPr>
          <p:cNvSpPr/>
          <p:nvPr/>
        </p:nvSpPr>
        <p:spPr>
          <a:xfrm>
            <a:off x="7196373" y="5808712"/>
            <a:ext cx="4464496" cy="1728192"/>
          </a:xfrm>
          <a:prstGeom prst="accentCallout1">
            <a:avLst>
              <a:gd name="adj1" fmla="val 36625"/>
              <a:gd name="adj2" fmla="val -204"/>
              <a:gd name="adj3" fmla="val 37717"/>
              <a:gd name="adj4" fmla="val -61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값 비교 시퀀스</a:t>
            </a:r>
            <a:endParaRPr lang="en-US" altLang="ko-KR" dirty="0"/>
          </a:p>
          <a:p>
            <a:pPr algn="ctr"/>
            <a:r>
              <a:rPr lang="en-US" altLang="ko-KR" dirty="0" err="1"/>
              <a:t>Full_Invoice_Data</a:t>
            </a:r>
            <a:r>
              <a:rPr lang="ko-KR" altLang="en-US" dirty="0"/>
              <a:t>의 </a:t>
            </a:r>
            <a:r>
              <a:rPr lang="en-US" altLang="ko-KR" dirty="0"/>
              <a:t>Total</a:t>
            </a:r>
          </a:p>
          <a:p>
            <a:pPr algn="ctr"/>
            <a:r>
              <a:rPr lang="en-US" altLang="ko-KR" dirty="0"/>
              <a:t>= , !=</a:t>
            </a:r>
          </a:p>
          <a:p>
            <a:pPr algn="ctr"/>
            <a:r>
              <a:rPr lang="en-US" altLang="ko-KR" dirty="0" err="1"/>
              <a:t>Month_Report</a:t>
            </a:r>
            <a:r>
              <a:rPr lang="en-US" altLang="ko-KR" dirty="0"/>
              <a:t> </a:t>
            </a:r>
            <a:r>
              <a:rPr lang="ko-KR" altLang="en-US" dirty="0"/>
              <a:t>의 </a:t>
            </a:r>
            <a:r>
              <a:rPr lang="en-US" altLang="ko-KR" dirty="0"/>
              <a:t>Total </a:t>
            </a:r>
            <a:endParaRPr lang="ko-KR" altLang="en-US" dirty="0"/>
          </a:p>
        </p:txBody>
      </p:sp>
      <p:sp>
        <p:nvSpPr>
          <p:cNvPr id="5" name="설명선: 선(강조선) 4">
            <a:extLst>
              <a:ext uri="{FF2B5EF4-FFF2-40B4-BE49-F238E27FC236}">
                <a16:creationId xmlns:a16="http://schemas.microsoft.com/office/drawing/2014/main" id="{645C8DC3-1036-A1F7-91B0-0A5D1FBF63BD}"/>
              </a:ext>
            </a:extLst>
          </p:cNvPr>
          <p:cNvSpPr/>
          <p:nvPr/>
        </p:nvSpPr>
        <p:spPr>
          <a:xfrm>
            <a:off x="7376393" y="1704256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145574"/>
              <a:gd name="adj4" fmla="val -90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Down </a:t>
            </a:r>
            <a:r>
              <a:rPr lang="ko-KR" altLang="en-US" dirty="0"/>
              <a:t>받은 </a:t>
            </a:r>
            <a:r>
              <a:rPr lang="en-US" altLang="ko-KR" dirty="0" err="1"/>
              <a:t>Month_Report</a:t>
            </a:r>
            <a:r>
              <a:rPr lang="en-US" altLang="ko-KR" dirty="0"/>
              <a:t> </a:t>
            </a:r>
            <a:r>
              <a:rPr lang="ko-KR" altLang="en-US" dirty="0"/>
              <a:t>파일을 </a:t>
            </a:r>
            <a:endParaRPr lang="en-US" altLang="ko-KR" dirty="0"/>
          </a:p>
          <a:p>
            <a:pPr algn="ctr"/>
            <a:r>
              <a:rPr lang="en-US" altLang="ko-KR" dirty="0"/>
              <a:t>Vendor ID, Month, Total </a:t>
            </a:r>
          </a:p>
          <a:p>
            <a:pPr algn="ctr"/>
            <a:r>
              <a:rPr lang="ko-KR" altLang="en-US" dirty="0"/>
              <a:t>정리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8638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</a:t>
            </a:r>
            <a:r>
              <a:rPr lang="ko-KR" altLang="en-US" sz="3200" dirty="0">
                <a:ea typeface="Arial Unicode MS" panose="020B0604020202020204" pitchFamily="50" charset="-127"/>
              </a:rPr>
              <a:t>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세부 내용</a:t>
            </a:r>
            <a:r>
              <a:rPr lang="en-US" altLang="ko-KR" sz="3200" dirty="0">
                <a:ea typeface="Arial Unicode MS" panose="020B0604020202020204" pitchFamily="50" charset="-127"/>
              </a:rPr>
              <a:t>- </a:t>
            </a:r>
            <a:r>
              <a:rPr lang="en-US" altLang="ko-KR" sz="3200" dirty="0" err="1">
                <a:ea typeface="Arial Unicode MS" panose="020B0604020202020204" pitchFamily="50" charset="-127"/>
              </a:rPr>
              <a:t>Excel_Save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r>
              <a:rPr lang="ko-KR" altLang="en-US" sz="3200" dirty="0">
                <a:ea typeface="Arial Unicode MS" panose="020B0604020202020204" pitchFamily="50" charset="-127"/>
              </a:rPr>
              <a:t> </a:t>
            </a:r>
            <a:endParaRPr lang="zh-CN" altLang="en-US" sz="1600" dirty="0"/>
          </a:p>
        </p:txBody>
      </p:sp>
      <p:sp>
        <p:nvSpPr>
          <p:cNvPr id="14" name="설명선: 선(강조선) 13">
            <a:extLst>
              <a:ext uri="{FF2B5EF4-FFF2-40B4-BE49-F238E27FC236}">
                <a16:creationId xmlns:a16="http://schemas.microsoft.com/office/drawing/2014/main" id="{9E668ACA-99E2-F697-A2B8-C5FE7D3E704D}"/>
              </a:ext>
            </a:extLst>
          </p:cNvPr>
          <p:cNvSpPr/>
          <p:nvPr/>
        </p:nvSpPr>
        <p:spPr>
          <a:xfrm>
            <a:off x="7196373" y="5808712"/>
            <a:ext cx="4464496" cy="1728192"/>
          </a:xfrm>
          <a:prstGeom prst="accentCallout1">
            <a:avLst>
              <a:gd name="adj1" fmla="val 36625"/>
              <a:gd name="adj2" fmla="val -204"/>
              <a:gd name="adj3" fmla="val 37717"/>
              <a:gd name="adj4" fmla="val -61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Result </a:t>
            </a:r>
            <a:r>
              <a:rPr lang="ko-KR" altLang="en-US" dirty="0"/>
              <a:t>파일 </a:t>
            </a:r>
            <a:r>
              <a:rPr lang="en-US" altLang="ko-KR" dirty="0"/>
              <a:t>Save </a:t>
            </a:r>
            <a:r>
              <a:rPr lang="ko-KR" altLang="en-US" dirty="0"/>
              <a:t>진행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88E6B0-D38B-3C65-AAF1-69BB09587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31" y="1704256"/>
            <a:ext cx="4152900" cy="6762750"/>
          </a:xfrm>
          <a:prstGeom prst="rect">
            <a:avLst/>
          </a:prstGeom>
        </p:spPr>
      </p:pic>
      <p:sp>
        <p:nvSpPr>
          <p:cNvPr id="5" name="설명선: 선(강조선) 4">
            <a:extLst>
              <a:ext uri="{FF2B5EF4-FFF2-40B4-BE49-F238E27FC236}">
                <a16:creationId xmlns:a16="http://schemas.microsoft.com/office/drawing/2014/main" id="{645C8DC3-1036-A1F7-91B0-0A5D1FBF63BD}"/>
              </a:ext>
            </a:extLst>
          </p:cNvPr>
          <p:cNvSpPr/>
          <p:nvPr/>
        </p:nvSpPr>
        <p:spPr>
          <a:xfrm>
            <a:off x="7376393" y="1704256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68243"/>
              <a:gd name="adj4" fmla="val -567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Full_Invoice</a:t>
            </a:r>
            <a:r>
              <a:rPr lang="en-US" altLang="ko-KR" dirty="0"/>
              <a:t> File </a:t>
            </a:r>
            <a:r>
              <a:rPr lang="ko-KR" altLang="en-US" dirty="0"/>
              <a:t>복사</a:t>
            </a:r>
            <a:r>
              <a:rPr lang="en-US" altLang="ko-KR" dirty="0"/>
              <a:t>,</a:t>
            </a:r>
          </a:p>
          <a:p>
            <a:pPr algn="ctr"/>
            <a:r>
              <a:rPr lang="en-US" altLang="ko-KR" dirty="0"/>
              <a:t>Result </a:t>
            </a:r>
            <a:r>
              <a:rPr lang="ko-KR" altLang="en-US" dirty="0"/>
              <a:t>파일 생성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56069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2"/>
          <p:cNvSpPr txBox="1">
            <a:spLocks/>
          </p:cNvSpPr>
          <p:nvPr/>
        </p:nvSpPr>
        <p:spPr>
          <a:xfrm>
            <a:off x="1864296" y="3576464"/>
            <a:ext cx="9217024" cy="79216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5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000" dirty="0">
                <a:solidFill>
                  <a:srgbClr val="00B0F0"/>
                </a:solidFill>
              </a:rPr>
              <a:t>III. </a:t>
            </a:r>
            <a:r>
              <a:rPr lang="ko-KR" altLang="en-US" sz="6000" dirty="0">
                <a:solidFill>
                  <a:srgbClr val="00B0F0"/>
                </a:solidFill>
              </a:rPr>
              <a:t>수행 결과</a:t>
            </a:r>
            <a:endParaRPr lang="en-US" altLang="ko-KR" sz="6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427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1648272" y="1555782"/>
            <a:ext cx="5688632" cy="4752528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40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프로젝트 개요 </a:t>
            </a:r>
            <a:endParaRPr lang="en-US" altLang="ko-KR" sz="40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itchFamily="34" charset="-128"/>
            </a:endParaRPr>
          </a:p>
          <a:p>
            <a:pPr>
              <a:lnSpc>
                <a:spcPct val="160000"/>
              </a:lnSpc>
            </a:pPr>
            <a:r>
              <a:rPr lang="en-US" altLang="ko-KR" sz="40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 </a:t>
            </a:r>
            <a:r>
              <a:rPr lang="ko-KR" altLang="en-US" sz="40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시스템 구성</a:t>
            </a:r>
            <a:endParaRPr lang="en-US" altLang="ko-KR" sz="32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itchFamily="34" charset="-128"/>
            </a:endParaRPr>
          </a:p>
          <a:p>
            <a:pPr>
              <a:lnSpc>
                <a:spcPct val="160000"/>
              </a:lnSpc>
              <a:buAutoNum type="romanUcPeriod" startAt="3"/>
            </a:pPr>
            <a:r>
              <a:rPr lang="ko-KR" altLang="en-US" sz="40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 수행 결과</a:t>
            </a:r>
            <a:endParaRPr lang="en-US" altLang="ko-KR" sz="40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itchFamily="34" charset="-128"/>
            </a:endParaRPr>
          </a:p>
          <a:p>
            <a:pPr>
              <a:lnSpc>
                <a:spcPct val="160000"/>
              </a:lnSpc>
              <a:buAutoNum type="romanUcPeriod" startAt="3"/>
            </a:pPr>
            <a:r>
              <a:rPr lang="ko-KR" altLang="en-US" sz="40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 자체 평가</a:t>
            </a:r>
            <a:endParaRPr lang="en-US" altLang="ko-KR" sz="40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itchFamily="34" charset="-128"/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B0F0"/>
                </a:solidFill>
              </a:rPr>
              <a:t>목 차</a:t>
            </a:r>
          </a:p>
        </p:txBody>
      </p:sp>
    </p:spTree>
    <p:extLst>
      <p:ext uri="{BB962C8B-B14F-4D97-AF65-F5344CB8AC3E}">
        <p14:creationId xmlns:p14="http://schemas.microsoft.com/office/powerpoint/2010/main" val="3619458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수행 결과 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(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동영상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)</a:t>
            </a:r>
            <a:endParaRPr lang="zh-CN" altLang="en-US" sz="1600" dirty="0"/>
          </a:p>
        </p:txBody>
      </p:sp>
      <p:pic>
        <p:nvPicPr>
          <p:cNvPr id="2" name="VID_20220902_171847">
            <a:hlinkClick r:id="" action="ppaction://media"/>
            <a:extLst>
              <a:ext uri="{FF2B5EF4-FFF2-40B4-BE49-F238E27FC236}">
                <a16:creationId xmlns:a16="http://schemas.microsoft.com/office/drawing/2014/main" id="{B1831B0C-8CDD-1395-A287-1A94EF95A7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943" y="1704256"/>
            <a:ext cx="12447713" cy="676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31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수행 결과 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(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파일 생성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)</a:t>
            </a:r>
            <a:endParaRPr lang="zh-CN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E09C1B-C267-BCB5-9B2D-1AA390237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28" y="2496344"/>
            <a:ext cx="3314677" cy="410445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4C0C76A-02FE-779B-22F8-CBD1442AD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0520" y="4777179"/>
            <a:ext cx="5086350" cy="16383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4C8E9BA-9C52-DA65-3B52-ED0DF2991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372" y="4745137"/>
            <a:ext cx="5067300" cy="157162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9E33563-A38E-7003-4D6E-D33497A67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0920" y="2784376"/>
            <a:ext cx="5086350" cy="12858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128DFE4-E988-BD01-40D9-FAADB7B681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1510" y="7379706"/>
            <a:ext cx="5095875" cy="1181100"/>
          </a:xfrm>
          <a:prstGeom prst="rect">
            <a:avLst/>
          </a:prstGeom>
        </p:spPr>
      </p:pic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773F9CDE-2BF3-776E-8BE7-A38006FDD6F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1288232" y="3427314"/>
            <a:ext cx="6192688" cy="1973395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13102EC-8B11-58AF-6A9E-4BE63E2F17A0}"/>
              </a:ext>
            </a:extLst>
          </p:cNvPr>
          <p:cNvCxnSpPr>
            <a:cxnSpLocks/>
          </p:cNvCxnSpPr>
          <p:nvPr/>
        </p:nvCxnSpPr>
        <p:spPr>
          <a:xfrm>
            <a:off x="1648272" y="5736704"/>
            <a:ext cx="2232248" cy="7434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45060BFB-186F-7E5D-62C5-AD7EBFB364E1}"/>
              </a:ext>
            </a:extLst>
          </p:cNvPr>
          <p:cNvCxnSpPr>
            <a:cxnSpLocks/>
          </p:cNvCxnSpPr>
          <p:nvPr/>
        </p:nvCxnSpPr>
        <p:spPr>
          <a:xfrm flipV="1">
            <a:off x="5248672" y="5530949"/>
            <a:ext cx="2552700" cy="50061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DA60DB7-65BC-245B-769B-CBE6E715E9B7}"/>
              </a:ext>
            </a:extLst>
          </p:cNvPr>
          <p:cNvCxnSpPr>
            <a:cxnSpLocks/>
          </p:cNvCxnSpPr>
          <p:nvPr/>
        </p:nvCxnSpPr>
        <p:spPr>
          <a:xfrm>
            <a:off x="1541415" y="6051905"/>
            <a:ext cx="5795489" cy="185412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415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III. 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수행 결과 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(</a:t>
            </a:r>
            <a:r>
              <a:rPr lang="ko-KR" altLang="en-US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결과 파일</a:t>
            </a:r>
            <a:r>
              <a:rPr lang="en-US" altLang="ko-KR" sz="32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)</a:t>
            </a:r>
            <a:endParaRPr lang="zh-CN" altLang="en-US" sz="1600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956F003-E7F6-6FA6-F772-2D60BAFDB45F}"/>
              </a:ext>
            </a:extLst>
          </p:cNvPr>
          <p:cNvCxnSpPr>
            <a:cxnSpLocks/>
          </p:cNvCxnSpPr>
          <p:nvPr/>
        </p:nvCxnSpPr>
        <p:spPr>
          <a:xfrm>
            <a:off x="2944416" y="3071986"/>
            <a:ext cx="0" cy="114272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설명선: 선(강조선) 4">
            <a:extLst>
              <a:ext uri="{FF2B5EF4-FFF2-40B4-BE49-F238E27FC236}">
                <a16:creationId xmlns:a16="http://schemas.microsoft.com/office/drawing/2014/main" id="{645C8DC3-1036-A1F7-91B0-0A5D1FBF63BD}"/>
              </a:ext>
            </a:extLst>
          </p:cNvPr>
          <p:cNvSpPr/>
          <p:nvPr/>
        </p:nvSpPr>
        <p:spPr>
          <a:xfrm>
            <a:off x="8489032" y="5016624"/>
            <a:ext cx="4104456" cy="1728192"/>
          </a:xfrm>
          <a:prstGeom prst="accentCallout1">
            <a:avLst>
              <a:gd name="adj1" fmla="val 36625"/>
              <a:gd name="adj2" fmla="val -204"/>
              <a:gd name="adj3" fmla="val 47893"/>
              <a:gd name="adj4" fmla="val -398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특정 월 검색 결과</a:t>
            </a:r>
            <a:r>
              <a:rPr lang="en-US" altLang="ko-KR" dirty="0"/>
              <a:t> </a:t>
            </a:r>
          </a:p>
          <a:p>
            <a:pPr algn="ctr"/>
            <a:r>
              <a:rPr lang="en-US" altLang="ko-KR" dirty="0"/>
              <a:t>Excel </a:t>
            </a:r>
            <a:r>
              <a:rPr lang="ko-KR" altLang="en-US" dirty="0"/>
              <a:t>저장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8BC8792-D710-EF17-921B-076782E20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8" y="1786111"/>
            <a:ext cx="5086350" cy="128587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C715167-AF2D-167D-ED7F-FED2B862D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44" y="4214713"/>
            <a:ext cx="669607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90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2"/>
          <p:cNvSpPr txBox="1">
            <a:spLocks/>
          </p:cNvSpPr>
          <p:nvPr/>
        </p:nvSpPr>
        <p:spPr>
          <a:xfrm>
            <a:off x="1864296" y="3576464"/>
            <a:ext cx="9217024" cy="79216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5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000" dirty="0">
                <a:solidFill>
                  <a:srgbClr val="00B0F0"/>
                </a:solidFill>
              </a:rPr>
              <a:t>IV. </a:t>
            </a:r>
            <a:r>
              <a:rPr lang="ko-KR" altLang="en-US" sz="6000" dirty="0">
                <a:solidFill>
                  <a:srgbClr val="00B0F0"/>
                </a:solidFill>
              </a:rPr>
              <a:t>자체 평가</a:t>
            </a:r>
            <a:endParaRPr lang="en-US" altLang="ko-KR" sz="6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89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A35691DF-994F-70E1-708F-9C3CEDA4BA5A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IV. </a:t>
            </a:r>
            <a:r>
              <a:rPr lang="ko-KR" altLang="en-US" sz="280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자체 평가</a:t>
            </a:r>
            <a:endParaRPr lang="zh-CN" altLang="en-US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69D6E99-A50E-2F79-B389-32C179606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361" y="5642751"/>
            <a:ext cx="1846936" cy="18221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F4C3C2-F560-8771-A8B4-70D4DE276C39}"/>
              </a:ext>
            </a:extLst>
          </p:cNvPr>
          <p:cNvSpPr txBox="1"/>
          <p:nvPr/>
        </p:nvSpPr>
        <p:spPr>
          <a:xfrm>
            <a:off x="3088432" y="5807763"/>
            <a:ext cx="8281434" cy="15727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 - UiPath</a:t>
            </a:r>
            <a:r>
              <a:rPr lang="ko-KR" altLang="en-US" dirty="0"/>
              <a:t> 내부에 있는 기능들을 잘 활용을 못하여 </a:t>
            </a:r>
            <a:endParaRPr lang="en-US" altLang="ko-KR" dirty="0"/>
          </a:p>
          <a:p>
            <a:r>
              <a:rPr lang="ko-KR" altLang="en-US" dirty="0"/>
              <a:t>   시퀀스 부분들이 많이 난잡 해졌다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/>
              <a:t>좀더 기능적 측면들을 많이 할 수 있게 숙달 반복 진행이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필요 하다 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279161-D64F-03DE-932E-944183926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361" y="2618415"/>
            <a:ext cx="1846936" cy="1584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8DE701-6263-0A84-16DC-B74DD803386D}"/>
              </a:ext>
            </a:extLst>
          </p:cNvPr>
          <p:cNvSpPr txBox="1"/>
          <p:nvPr/>
        </p:nvSpPr>
        <p:spPr>
          <a:xfrm>
            <a:off x="3070116" y="2618415"/>
            <a:ext cx="7790787" cy="15727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 - </a:t>
            </a:r>
            <a:r>
              <a:rPr lang="ko-KR" altLang="en-US" dirty="0"/>
              <a:t>인간은 실수를 반복한다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/>
              <a:t>단순 반복작업 일수록 많이 발생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/>
              <a:t>이러한 기능으로 봤을 때 </a:t>
            </a:r>
            <a:r>
              <a:rPr lang="en-US" altLang="ko-KR" dirty="0"/>
              <a:t>RPA</a:t>
            </a:r>
            <a:r>
              <a:rPr lang="ko-KR" altLang="en-US" dirty="0"/>
              <a:t>는 사람의 실수를 좀더 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줄여 줄 수 있는 프로세스 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378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2"/>
          <p:cNvSpPr txBox="1">
            <a:spLocks/>
          </p:cNvSpPr>
          <p:nvPr/>
        </p:nvSpPr>
        <p:spPr>
          <a:xfrm>
            <a:off x="1864296" y="3576464"/>
            <a:ext cx="9217024" cy="79216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5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000" dirty="0">
                <a:solidFill>
                  <a:srgbClr val="00B0F0"/>
                </a:solidFill>
              </a:rPr>
              <a:t>I. </a:t>
            </a:r>
            <a:r>
              <a:rPr lang="ko-KR" altLang="en-US" sz="6000" dirty="0">
                <a:solidFill>
                  <a:srgbClr val="00B0F0"/>
                </a:solidFill>
              </a:rPr>
              <a:t>프로젝트 개요</a:t>
            </a:r>
            <a:endParaRPr lang="en-US" altLang="ko-KR" sz="6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446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I. </a:t>
            </a:r>
            <a:r>
              <a:rPr lang="ko-KR" altLang="en-US" sz="3200" dirty="0">
                <a:ea typeface="Arial Unicode MS" panose="020B0604020202020204" pitchFamily="50" charset="-127"/>
              </a:rPr>
              <a:t>프로젝트 개요</a:t>
            </a:r>
            <a:endParaRPr lang="zh-CN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5211513-A458-2124-2FC5-8F20F85B0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" y="1200200"/>
            <a:ext cx="12789877" cy="837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20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15CCEE8-F17D-BBEB-F69D-05CB3C702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" y="3396444"/>
            <a:ext cx="12392025" cy="2808312"/>
          </a:xfrm>
          <a:prstGeom prst="rect">
            <a:avLst/>
          </a:prstGeom>
        </p:spPr>
      </p:pic>
      <p:sp>
        <p:nvSpPr>
          <p:cNvPr id="12" name="标题 2">
            <a:extLst>
              <a:ext uri="{FF2B5EF4-FFF2-40B4-BE49-F238E27FC236}">
                <a16:creationId xmlns:a16="http://schemas.microsoft.com/office/drawing/2014/main" id="{E749C81E-27A7-C71D-E4A0-C38130FC8345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I. </a:t>
            </a:r>
            <a:r>
              <a:rPr lang="ko-KR" altLang="en-US" sz="3200" dirty="0">
                <a:ea typeface="Arial Unicode MS" panose="020B0604020202020204" pitchFamily="50" charset="-127"/>
              </a:rPr>
              <a:t>프로젝트 개요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일정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40134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9173AB3-667E-F171-39BA-344AEF8E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26" y="2208312"/>
            <a:ext cx="12312453" cy="4896544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E2983B2F-E814-DF76-9A51-E61021B19F5E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I. </a:t>
            </a:r>
            <a:r>
              <a:rPr lang="ko-KR" altLang="en-US" sz="3200" dirty="0">
                <a:ea typeface="Arial Unicode MS" panose="020B0604020202020204" pitchFamily="50" charset="-127"/>
              </a:rPr>
              <a:t>프로젝트 개요 </a:t>
            </a:r>
            <a:r>
              <a:rPr lang="en-US" altLang="ko-KR" sz="3200" dirty="0">
                <a:ea typeface="Arial Unicode MS" panose="020B0604020202020204" pitchFamily="50" charset="-127"/>
              </a:rPr>
              <a:t>(AS-IS)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556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>
            <a:extLst>
              <a:ext uri="{FF2B5EF4-FFF2-40B4-BE49-F238E27FC236}">
                <a16:creationId xmlns:a16="http://schemas.microsoft.com/office/drawing/2014/main" id="{E2983B2F-E814-DF76-9A51-E61021B19F5E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I. </a:t>
            </a:r>
            <a:r>
              <a:rPr lang="ko-KR" altLang="en-US" sz="3200" dirty="0">
                <a:ea typeface="Arial Unicode MS" panose="020B0604020202020204" pitchFamily="50" charset="-127"/>
              </a:rPr>
              <a:t>프로젝트 개요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요청 사항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endParaRPr lang="zh-CN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AACA9-DEDF-DE02-7226-46EE95A15B4D}"/>
              </a:ext>
            </a:extLst>
          </p:cNvPr>
          <p:cNvSpPr txBox="1"/>
          <p:nvPr/>
        </p:nvSpPr>
        <p:spPr>
          <a:xfrm>
            <a:off x="152104" y="3432448"/>
            <a:ext cx="12684883" cy="3668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dirty="0"/>
              <a:t>여러 개의 엑셀 파일을 작업단위로 구조화 및 분류하여 처리한다</a:t>
            </a:r>
            <a:r>
              <a:rPr lang="en-US" altLang="ko-KR" sz="2400" dirty="0"/>
              <a:t>.</a:t>
            </a: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dirty="0"/>
              <a:t>엑셀 다운로드 실패할 경우를 대비하여 예외 처리를 추가한다</a:t>
            </a:r>
            <a:r>
              <a:rPr lang="en-US" altLang="ko-KR" sz="2400" dirty="0"/>
              <a:t>.</a:t>
            </a: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dirty="0"/>
              <a:t>다운로드 한 월별 인보이스 엑셀 파일을 수기로 검토 가능하도록 월별 폴더로 보존한다</a:t>
            </a:r>
            <a:r>
              <a:rPr lang="en-US" altLang="ko-KR" sz="2400" dirty="0"/>
              <a:t>.</a:t>
            </a: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dirty="0"/>
              <a:t>임의의 특정 월에 대해서만 검증 수행될 수 있도록 분기처리 한다</a:t>
            </a:r>
            <a:r>
              <a:rPr lang="en-US" altLang="ko-KR" sz="2400" dirty="0"/>
              <a:t>.</a:t>
            </a: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en-US" altLang="ko-KR" sz="2400" dirty="0"/>
              <a:t>RPA </a:t>
            </a:r>
            <a:r>
              <a:rPr lang="ko-KR" altLang="en-US" sz="2400" dirty="0"/>
              <a:t>수행한 결과에 따라 각각 분기 처리하여 이메일을 전송한다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471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2"/>
          <p:cNvSpPr txBox="1">
            <a:spLocks/>
          </p:cNvSpPr>
          <p:nvPr/>
        </p:nvSpPr>
        <p:spPr>
          <a:xfrm>
            <a:off x="1864296" y="3576464"/>
            <a:ext cx="9217024" cy="79216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5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000" dirty="0">
                <a:solidFill>
                  <a:srgbClr val="00B0F0"/>
                </a:solidFill>
              </a:rPr>
              <a:t>II. </a:t>
            </a:r>
            <a:r>
              <a:rPr lang="ko-KR" altLang="en-US" sz="6000" dirty="0">
                <a:solidFill>
                  <a:srgbClr val="00B0F0"/>
                </a:solidFill>
              </a:rPr>
              <a:t>시스템 구성</a:t>
            </a:r>
            <a:endParaRPr lang="en-US" altLang="ko-KR" sz="6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350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2">
            <a:extLst>
              <a:ext uri="{FF2B5EF4-FFF2-40B4-BE49-F238E27FC236}">
                <a16:creationId xmlns:a16="http://schemas.microsoft.com/office/drawing/2014/main" id="{039429E6-47CE-EE5C-2F7A-172C1CDBC3C3}"/>
              </a:ext>
            </a:extLst>
          </p:cNvPr>
          <p:cNvSpPr txBox="1">
            <a:spLocks/>
          </p:cNvSpPr>
          <p:nvPr/>
        </p:nvSpPr>
        <p:spPr>
          <a:xfrm>
            <a:off x="856184" y="264096"/>
            <a:ext cx="10804685" cy="65789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200" b="1" kern="1200" cap="none">
                <a:solidFill>
                  <a:srgbClr val="039BE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itchFamily="34" charset="-128"/>
              </a:rPr>
              <a:t>II. </a:t>
            </a:r>
            <a:r>
              <a:rPr lang="ko-KR" altLang="en-US" sz="3200" dirty="0">
                <a:ea typeface="Arial Unicode MS" panose="020B0604020202020204" pitchFamily="50" charset="-127"/>
              </a:rPr>
              <a:t>시스템 구성 </a:t>
            </a:r>
            <a:r>
              <a:rPr lang="en-US" altLang="ko-KR" sz="3200" dirty="0">
                <a:ea typeface="Arial Unicode MS" panose="020B0604020202020204" pitchFamily="50" charset="-127"/>
              </a:rPr>
              <a:t>(</a:t>
            </a:r>
            <a:r>
              <a:rPr lang="ko-KR" altLang="en-US" sz="3200" dirty="0">
                <a:ea typeface="Arial Unicode MS" panose="020B0604020202020204" pitchFamily="50" charset="-127"/>
              </a:rPr>
              <a:t>개발 환경</a:t>
            </a:r>
            <a:r>
              <a:rPr lang="en-US" altLang="ko-KR" sz="3200" dirty="0">
                <a:ea typeface="Arial Unicode MS" panose="020B0604020202020204" pitchFamily="50" charset="-127"/>
              </a:rPr>
              <a:t>)</a:t>
            </a:r>
            <a:endParaRPr lang="zh-CN" altLang="en-US" sz="1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058EED9-D861-5C4B-1085-1E2A7CDB5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36" y="1920280"/>
            <a:ext cx="12223635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9314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9153D45-CCBF-4EDE-A602-9F72EFE82B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658A119-630D-401D-AE8F-2B218B16F5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E2C38-D12E-4C70-A1BF-E690B6DADD04}">
  <ds:schemaRefs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7109</TotalTime>
  <Words>468</Words>
  <Application>Microsoft Office PowerPoint</Application>
  <PresentationFormat>A3 용지(297x420mm)</PresentationFormat>
  <Paragraphs>74</Paragraphs>
  <Slides>24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Arial Unicode MS</vt:lpstr>
      <vt:lpstr>맑은 고딕</vt:lpstr>
      <vt:lpstr>Arial</vt:lpstr>
      <vt:lpstr>Wingdings</vt:lpstr>
      <vt:lpstr>blank</vt:lpstr>
      <vt:lpstr>PowerPoint 프레젠테이션</vt:lpstr>
      <vt:lpstr>PowerPoint 프레젠테이션</vt:lpstr>
      <vt:lpstr>PowerPoint 프레젠테이션</vt:lpstr>
      <vt:lpstr>I. 프로젝트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SEC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prof</dc:creator>
  <cp:lastModifiedBy>geon</cp:lastModifiedBy>
  <cp:revision>620</cp:revision>
  <cp:lastPrinted>2015-11-13T03:17:01Z</cp:lastPrinted>
  <dcterms:created xsi:type="dcterms:W3CDTF">2012-08-30T08:29:55Z</dcterms:created>
  <dcterms:modified xsi:type="dcterms:W3CDTF">2022-09-04T02:57:49Z</dcterms:modified>
</cp:coreProperties>
</file>

<file path=docProps/thumbnail.jpeg>
</file>